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1"/>
  </p:notesMasterIdLst>
  <p:sldIdLst>
    <p:sldId id="262" r:id="rId2"/>
    <p:sldId id="304" r:id="rId3"/>
    <p:sldId id="305" r:id="rId4"/>
    <p:sldId id="311" r:id="rId5"/>
    <p:sldId id="312" r:id="rId6"/>
    <p:sldId id="327" r:id="rId7"/>
    <p:sldId id="330" r:id="rId8"/>
    <p:sldId id="328" r:id="rId9"/>
    <p:sldId id="32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3300"/>
    <a:srgbClr val="0000FF"/>
    <a:srgbClr val="0066CC"/>
    <a:srgbClr val="FBB29B"/>
    <a:srgbClr val="FFFF66"/>
    <a:srgbClr val="996633"/>
    <a:srgbClr val="FEE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02" autoAdjust="0"/>
  </p:normalViewPr>
  <p:slideViewPr>
    <p:cSldViewPr>
      <p:cViewPr varScale="1">
        <p:scale>
          <a:sx n="64" d="100"/>
          <a:sy n="64" d="100"/>
        </p:scale>
        <p:origin x="24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4372A8-E2F7-48E8-A340-5D28BFAC5757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4342CED-6608-46DF-9CE6-79840AFA27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ECDE5D-1FDF-471C-93C7-0F8CD52FC1E3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4985F-0DBE-40FD-A8E4-3DFF73FE2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438094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6CCC1F-E250-40A1-BFDA-10532ED5BB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72044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27CFD-93D5-462C-8B28-5339CF90EF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8192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1866-9B64-4D40-8D2D-77F297A5F4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841694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351DD-CABC-45D0-947F-0EE5EC9B6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01098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0E17D-B3F2-49EA-969D-1211BAD45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272681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5BDFA-8F86-4198-B379-DBE6E83306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08242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256DE-941A-4852-8204-0CBB30DCD8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49042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C2B10-1544-410E-AC17-185DFCF59F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75101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0EC11-E971-4379-B08B-169725299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309987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5CC2E-8D0B-422F-8488-00398FD0C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439795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EEDA7-474F-4823-9EB7-33C87CC15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76536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95F7C-9675-442E-B8A5-DC52BB560C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44894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6523EF-6E82-4018-956B-F4B2EC8EEB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 spd="slow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5800" y="1828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2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5800" y="2133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pinksparkle6d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9" descr="pinksparkle6d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3276600"/>
            <a:ext cx="6477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37" descr="pinksparkle6d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3009900"/>
            <a:ext cx="6477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9" descr="pinksparkle6d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505200"/>
            <a:ext cx="6477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1" descr="pinksparkle6df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2743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7" name="Group 36"/>
          <p:cNvGrpSpPr>
            <a:grpSpLocks/>
          </p:cNvGrpSpPr>
          <p:nvPr/>
        </p:nvGrpSpPr>
        <p:grpSpPr bwMode="auto">
          <a:xfrm>
            <a:off x="0" y="-58738"/>
            <a:ext cx="12192000" cy="6916738"/>
            <a:chOff x="0" y="-24"/>
            <a:chExt cx="5773" cy="4357"/>
          </a:xfrm>
        </p:grpSpPr>
        <p:pic>
          <p:nvPicPr>
            <p:cNvPr id="2062" name="Picture 37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38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9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40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341563" y="1428751"/>
            <a:ext cx="8229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tư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ngày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29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tháng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4 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năm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2020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400300" y="1981201"/>
            <a:ext cx="822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u="sng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Toán</a:t>
            </a:r>
            <a:endParaRPr lang="en-US" sz="2800" b="1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060" name="Text Box 7"/>
          <p:cNvSpPr txBox="1">
            <a:spLocks noChangeArrowheads="1"/>
          </p:cNvSpPr>
          <p:nvPr/>
        </p:nvSpPr>
        <p:spPr bwMode="auto">
          <a:xfrm>
            <a:off x="2286000" y="2654300"/>
            <a:ext cx="82296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LUYỆN TẬP CHUNG (trang 135)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16316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EC1"/>
            </a:gs>
            <a:gs pos="7001">
              <a:srgbClr val="FFFFFF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0" y="1809750"/>
            <a:ext cx="45720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HP001 4 hàng" pitchFamily="34" charset="0"/>
              </a:rPr>
              <a:t>Bài 1: Tính nhẩm</a:t>
            </a:r>
          </a:p>
        </p:txBody>
      </p:sp>
      <p:sp>
        <p:nvSpPr>
          <p:cNvPr id="7" name="Rectangle 34"/>
          <p:cNvSpPr>
            <a:spLocks noChangeArrowheads="1"/>
          </p:cNvSpPr>
          <p:nvPr/>
        </p:nvSpPr>
        <p:spPr bwMode="auto">
          <a:xfrm>
            <a:off x="3022600" y="2590800"/>
            <a:ext cx="2133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</a:rPr>
              <a:t>2 x 3  =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</a:rPr>
              <a:t>6 :  2  =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</a:rPr>
              <a:t>6 :  3  =</a:t>
            </a:r>
          </a:p>
        </p:txBody>
      </p: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6113463" y="2630489"/>
            <a:ext cx="1905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 3 x 4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12 : 3 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12 : 4  =</a:t>
            </a:r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2832100" y="4422775"/>
            <a:ext cx="20764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00FF"/>
                </a:solidFill>
              </a:rPr>
              <a:t>4 x 5  =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</a:rPr>
              <a:t>20 : 4   =</a:t>
            </a:r>
          </a:p>
          <a:p>
            <a:pPr eaLnBrk="1" hangingPunct="1"/>
            <a:r>
              <a:rPr lang="en-US" altLang="en-US" sz="3200" b="1">
                <a:solidFill>
                  <a:srgbClr val="0000FF"/>
                </a:solidFill>
              </a:rPr>
              <a:t>20 : 5   =</a:t>
            </a:r>
          </a:p>
        </p:txBody>
      </p:sp>
      <p:sp>
        <p:nvSpPr>
          <p:cNvPr id="10" name="Rectangle 40"/>
          <p:cNvSpPr>
            <a:spLocks noChangeArrowheads="1"/>
          </p:cNvSpPr>
          <p:nvPr/>
        </p:nvSpPr>
        <p:spPr bwMode="auto">
          <a:xfrm>
            <a:off x="6227763" y="4492625"/>
            <a:ext cx="1676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5 x 1 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5 :  5 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5 :  1  =</a:t>
            </a:r>
          </a:p>
        </p:txBody>
      </p:sp>
      <p:sp>
        <p:nvSpPr>
          <p:cNvPr id="11" name="Rectangle 54"/>
          <p:cNvSpPr>
            <a:spLocks noChangeArrowheads="1"/>
          </p:cNvSpPr>
          <p:nvPr/>
        </p:nvSpPr>
        <p:spPr bwMode="auto">
          <a:xfrm>
            <a:off x="4451350" y="2589214"/>
            <a:ext cx="533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2" name="Rectangle 55"/>
          <p:cNvSpPr>
            <a:spLocks noChangeArrowheads="1"/>
          </p:cNvSpPr>
          <p:nvPr/>
        </p:nvSpPr>
        <p:spPr bwMode="auto">
          <a:xfrm>
            <a:off x="7637463" y="4422775"/>
            <a:ext cx="5334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FF3300"/>
                </a:solidFill>
              </a:rPr>
              <a:t> </a:t>
            </a:r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7726363" y="3575050"/>
            <a:ext cx="5334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4" name="Rectangle 57"/>
          <p:cNvSpPr>
            <a:spLocks noChangeArrowheads="1"/>
          </p:cNvSpPr>
          <p:nvPr/>
        </p:nvSpPr>
        <p:spPr bwMode="auto">
          <a:xfrm>
            <a:off x="7713663" y="3117850"/>
            <a:ext cx="53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5" name="Rectangle 58"/>
          <p:cNvSpPr>
            <a:spLocks noChangeArrowheads="1"/>
          </p:cNvSpPr>
          <p:nvPr/>
        </p:nvSpPr>
        <p:spPr bwMode="auto">
          <a:xfrm>
            <a:off x="7650163" y="2538413"/>
            <a:ext cx="68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6" name="Rectangle 65"/>
          <p:cNvSpPr>
            <a:spLocks noChangeArrowheads="1"/>
          </p:cNvSpPr>
          <p:nvPr/>
        </p:nvSpPr>
        <p:spPr bwMode="auto">
          <a:xfrm>
            <a:off x="4467225" y="3062289"/>
            <a:ext cx="533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7" name="Rectangle 66"/>
          <p:cNvSpPr>
            <a:spLocks noChangeArrowheads="1"/>
          </p:cNvSpPr>
          <p:nvPr/>
        </p:nvSpPr>
        <p:spPr bwMode="auto">
          <a:xfrm>
            <a:off x="4572000" y="5356225"/>
            <a:ext cx="53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8" name="Rectangle 67"/>
          <p:cNvSpPr>
            <a:spLocks noChangeArrowheads="1"/>
          </p:cNvSpPr>
          <p:nvPr/>
        </p:nvSpPr>
        <p:spPr bwMode="auto">
          <a:xfrm>
            <a:off x="7773988" y="5472113"/>
            <a:ext cx="53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9" name="Rectangle 68"/>
          <p:cNvSpPr>
            <a:spLocks noChangeArrowheads="1"/>
          </p:cNvSpPr>
          <p:nvPr/>
        </p:nvSpPr>
        <p:spPr bwMode="auto">
          <a:xfrm>
            <a:off x="7820025" y="4919664"/>
            <a:ext cx="533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0" name="Rectangle 69"/>
          <p:cNvSpPr>
            <a:spLocks noChangeArrowheads="1"/>
          </p:cNvSpPr>
          <p:nvPr/>
        </p:nvSpPr>
        <p:spPr bwMode="auto">
          <a:xfrm>
            <a:off x="4518025" y="4400550"/>
            <a:ext cx="781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21" name="Rectangle 70"/>
          <p:cNvSpPr>
            <a:spLocks noChangeArrowheads="1"/>
          </p:cNvSpPr>
          <p:nvPr/>
        </p:nvSpPr>
        <p:spPr bwMode="auto">
          <a:xfrm>
            <a:off x="4572000" y="4916488"/>
            <a:ext cx="53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4451350" y="3565525"/>
            <a:ext cx="53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ransition spd="slow" advTm="113262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EC1"/>
            </a:gs>
            <a:gs pos="7001">
              <a:srgbClr val="FFFFFF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2273301" y="1528764"/>
            <a:ext cx="60674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9900"/>
                </a:solidFill>
                <a:latin typeface="HP001 4 hàng" pitchFamily="34" charset="0"/>
              </a:rPr>
              <a:t>Bài 2: Tính nhẩm ( Theo mẫu)</a:t>
            </a:r>
          </a:p>
        </p:txBody>
      </p:sp>
      <p:sp>
        <p:nvSpPr>
          <p:cNvPr id="2" name="Rectangle 1"/>
          <p:cNvSpPr/>
          <p:nvPr/>
        </p:nvSpPr>
        <p:spPr>
          <a:xfrm>
            <a:off x="7086601" y="2357439"/>
            <a:ext cx="1831975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40 : 2  = 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86600" y="3143251"/>
            <a:ext cx="20129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40 : 2  = 20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419850" y="2746376"/>
            <a:ext cx="14239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4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chục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585076" y="2698751"/>
            <a:ext cx="225266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j-lt"/>
              </a:rPr>
              <a:t>: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2  = 2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chục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716214" y="2327276"/>
            <a:ext cx="191293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20 x 2  = ?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005014" y="2752726"/>
            <a:ext cx="14239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2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chục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200400" y="2747964"/>
            <a:ext cx="233203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x 2  = 4 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chục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690813" y="3168650"/>
            <a:ext cx="2093912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20 x 2  = 40</a:t>
            </a:r>
          </a:p>
        </p:txBody>
      </p:sp>
      <p:sp>
        <p:nvSpPr>
          <p:cNvPr id="54" name="Rectangle 307"/>
          <p:cNvSpPr>
            <a:spLocks noChangeArrowheads="1"/>
          </p:cNvSpPr>
          <p:nvPr/>
        </p:nvSpPr>
        <p:spPr bwMode="auto">
          <a:xfrm>
            <a:off x="2595563" y="4105275"/>
            <a:ext cx="177165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20 x 3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30 x 2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20 x 5 =</a:t>
            </a:r>
          </a:p>
        </p:txBody>
      </p:sp>
      <p:sp>
        <p:nvSpPr>
          <p:cNvPr id="55" name="Rectangle 307"/>
          <p:cNvSpPr>
            <a:spLocks noChangeArrowheads="1"/>
          </p:cNvSpPr>
          <p:nvPr/>
        </p:nvSpPr>
        <p:spPr bwMode="auto">
          <a:xfrm>
            <a:off x="6804025" y="4156075"/>
            <a:ext cx="17716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60 : 3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80 : 4 =</a:t>
            </a:r>
          </a:p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80 : 2 =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5981700" y="2357439"/>
            <a:ext cx="0" cy="33162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005013" y="2357438"/>
            <a:ext cx="6858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</a:rPr>
              <a:t>a)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94450" y="2357438"/>
            <a:ext cx="6667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</a:rPr>
              <a:t>b)</a:t>
            </a:r>
            <a:r>
              <a:rPr lang="en-US" sz="2400" b="1" dirty="0">
                <a:latin typeface="+mn-lt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slow" advTm="80258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/>
      <p:bldP spid="29" grpId="0"/>
      <p:bldP spid="39" grpId="0"/>
      <p:bldP spid="40" grpId="0"/>
      <p:bldP spid="46" grpId="0"/>
      <p:bldP spid="47" grpId="0"/>
      <p:bldP spid="48" grpId="0"/>
      <p:bldP spid="49" grpId="0"/>
      <p:bldP spid="54" grpId="0"/>
      <p:bldP spid="55" grpId="0"/>
      <p:bldP spid="58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5124" name="Picture 2" descr="Hình nền powerpoint đơn giản mà đẹ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12192000" cy="705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74964" y="1473201"/>
            <a:ext cx="1766887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32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86039" y="2725739"/>
            <a:ext cx="22367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99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3200" b="1" i="1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b="1">
                <a:solidFill>
                  <a:srgbClr val="009900"/>
                </a:solidFill>
                <a:latin typeface="Times New Roman" panose="02020603050405020304" pitchFamily="18" charset="0"/>
              </a:rPr>
              <a:t> x 3 = 15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616701" y="2627313"/>
            <a:ext cx="2265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9900"/>
                </a:solidFill>
                <a:latin typeface="Times New Roman" panose="02020603050405020304" pitchFamily="18" charset="0"/>
              </a:rPr>
              <a:t>    4 x </a:t>
            </a:r>
            <a:r>
              <a:rPr lang="en-US" altLang="en-US" sz="3200" b="1" i="1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b="1">
                <a:solidFill>
                  <a:srgbClr val="009900"/>
                </a:solidFill>
                <a:latin typeface="Times New Roman" panose="02020603050405020304" pitchFamily="18" charset="0"/>
              </a:rPr>
              <a:t> = 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74964" y="4440238"/>
            <a:ext cx="2135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: 2 = 2                        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626" y="3568700"/>
            <a:ext cx="1927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15200" y="4365625"/>
            <a:ext cx="2135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: 5 = 3                             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048000" y="1073151"/>
            <a:ext cx="211455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3:</a:t>
            </a:r>
          </a:p>
          <a:p>
            <a:pPr>
              <a:defRPr/>
            </a:pPr>
            <a:endParaRPr lang="en-US" altLang="en-US" sz="32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791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4" grpId="0"/>
      <p:bldP spid="15" grpId="0"/>
      <p:bldP spid="22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81201" y="2027239"/>
            <a:ext cx="82470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tìm thừa số chưa biết ta lấy tích chia cho thừa số đã biết</a:t>
            </a:r>
            <a:r>
              <a:rPr lang="en-US" altLang="en-US" sz="400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81201" y="3505201"/>
            <a:ext cx="82470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tìm số bị chia ta lấy thương nhân với số chia.</a:t>
            </a:r>
          </a:p>
        </p:txBody>
      </p:sp>
    </p:spTree>
    <p:custDataLst>
      <p:tags r:id="rId1"/>
    </p:custDataLst>
  </p:cSld>
  <p:clrMapOvr>
    <a:masterClrMapping/>
  </p:clrMapOvr>
  <p:transition spd="slow" advTm="2874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8229600" cy="1143000"/>
          </a:xfrm>
        </p:spPr>
        <p:txBody>
          <a:bodyPr/>
          <a:lstStyle/>
          <a:p>
            <a:r>
              <a:rPr lang="en-US" altLang="en-US" u="sng" smtClean="0"/>
              <a:t>Toán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133600" y="2514600"/>
            <a:ext cx="822960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3600">
                <a:solidFill>
                  <a:srgbClr val="FF0000"/>
                </a:solidFill>
              </a:rPr>
              <a:t>LUYỆN TẬP CHUNG (trang 136)</a:t>
            </a:r>
          </a:p>
        </p:txBody>
      </p:sp>
    </p:spTree>
  </p:cSld>
  <p:clrMapOvr>
    <a:masterClrMapping/>
  </p:clrMapOvr>
  <p:transition spd="slow" advTm="3217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grpSp>
        <p:nvGrpSpPr>
          <p:cNvPr id="8196" name="Group 30"/>
          <p:cNvGrpSpPr>
            <a:grpSpLocks/>
          </p:cNvGrpSpPr>
          <p:nvPr/>
        </p:nvGrpSpPr>
        <p:grpSpPr bwMode="auto">
          <a:xfrm>
            <a:off x="0" y="44450"/>
            <a:ext cx="12344400" cy="6921500"/>
            <a:chOff x="0" y="0"/>
            <a:chExt cx="5760" cy="4360"/>
          </a:xfrm>
        </p:grpSpPr>
        <p:pic>
          <p:nvPicPr>
            <p:cNvPr id="8200" name="Picture 3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1" name="Group 32"/>
            <p:cNvGrpSpPr>
              <a:grpSpLocks/>
            </p:cNvGrpSpPr>
            <p:nvPr/>
          </p:nvGrpSpPr>
          <p:grpSpPr bwMode="auto">
            <a:xfrm>
              <a:off x="96" y="3272"/>
              <a:ext cx="859" cy="952"/>
              <a:chOff x="2794" y="2160"/>
              <a:chExt cx="1154" cy="1279"/>
            </a:xfrm>
          </p:grpSpPr>
          <p:sp>
            <p:nvSpPr>
              <p:cNvPr id="8343" name="AutoShape 33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4" name="Freeform 34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0 w 61"/>
                  <a:gd name="T1" fmla="*/ 2 h 60"/>
                  <a:gd name="T2" fmla="*/ 0 w 61"/>
                  <a:gd name="T3" fmla="*/ 2 h 60"/>
                  <a:gd name="T4" fmla="*/ 0 w 61"/>
                  <a:gd name="T5" fmla="*/ 2 h 60"/>
                  <a:gd name="T6" fmla="*/ 0 w 61"/>
                  <a:gd name="T7" fmla="*/ 2 h 60"/>
                  <a:gd name="T8" fmla="*/ 0 w 61"/>
                  <a:gd name="T9" fmla="*/ 1 h 60"/>
                  <a:gd name="T10" fmla="*/ 0 w 61"/>
                  <a:gd name="T11" fmla="*/ 1 h 60"/>
                  <a:gd name="T12" fmla="*/ 0 w 61"/>
                  <a:gd name="T13" fmla="*/ 1 h 60"/>
                  <a:gd name="T14" fmla="*/ 0 w 61"/>
                  <a:gd name="T15" fmla="*/ 1 h 60"/>
                  <a:gd name="T16" fmla="*/ 0 w 61"/>
                  <a:gd name="T17" fmla="*/ 0 h 60"/>
                  <a:gd name="T18" fmla="*/ 1 w 61"/>
                  <a:gd name="T19" fmla="*/ 1 h 60"/>
                  <a:gd name="T20" fmla="*/ 1 w 61"/>
                  <a:gd name="T21" fmla="*/ 1 h 60"/>
                  <a:gd name="T22" fmla="*/ 1 w 61"/>
                  <a:gd name="T23" fmla="*/ 1 h 60"/>
                  <a:gd name="T24" fmla="*/ 1 w 61"/>
                  <a:gd name="T25" fmla="*/ 1 h 60"/>
                  <a:gd name="T26" fmla="*/ 1 w 61"/>
                  <a:gd name="T27" fmla="*/ 2 h 60"/>
                  <a:gd name="T28" fmla="*/ 1 w 61"/>
                  <a:gd name="T29" fmla="*/ 2 h 60"/>
                  <a:gd name="T30" fmla="*/ 1 w 61"/>
                  <a:gd name="T31" fmla="*/ 2 h 60"/>
                  <a:gd name="T32" fmla="*/ 0 w 61"/>
                  <a:gd name="T33" fmla="*/ 2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5" name="Freeform 35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2 w 132"/>
                  <a:gd name="T1" fmla="*/ 6 h 182"/>
                  <a:gd name="T2" fmla="*/ 3 w 132"/>
                  <a:gd name="T3" fmla="*/ 6 h 182"/>
                  <a:gd name="T4" fmla="*/ 3 w 132"/>
                  <a:gd name="T5" fmla="*/ 6 h 182"/>
                  <a:gd name="T6" fmla="*/ 4 w 132"/>
                  <a:gd name="T7" fmla="*/ 5 h 182"/>
                  <a:gd name="T8" fmla="*/ 4 w 132"/>
                  <a:gd name="T9" fmla="*/ 4 h 182"/>
                  <a:gd name="T10" fmla="*/ 4 w 132"/>
                  <a:gd name="T11" fmla="*/ 3 h 182"/>
                  <a:gd name="T12" fmla="*/ 5 w 132"/>
                  <a:gd name="T13" fmla="*/ 2 h 182"/>
                  <a:gd name="T14" fmla="*/ 5 w 132"/>
                  <a:gd name="T15" fmla="*/ 1 h 182"/>
                  <a:gd name="T16" fmla="*/ 4 w 132"/>
                  <a:gd name="T17" fmla="*/ 1 h 182"/>
                  <a:gd name="T18" fmla="*/ 3 w 132"/>
                  <a:gd name="T19" fmla="*/ 0 h 182"/>
                  <a:gd name="T20" fmla="*/ 1 w 132"/>
                  <a:gd name="T21" fmla="*/ 1 h 182"/>
                  <a:gd name="T22" fmla="*/ 1 w 132"/>
                  <a:gd name="T23" fmla="*/ 1 h 182"/>
                  <a:gd name="T24" fmla="*/ 0 w 132"/>
                  <a:gd name="T25" fmla="*/ 2 h 182"/>
                  <a:gd name="T26" fmla="*/ 1 w 132"/>
                  <a:gd name="T27" fmla="*/ 3 h 182"/>
                  <a:gd name="T28" fmla="*/ 1 w 132"/>
                  <a:gd name="T29" fmla="*/ 4 h 182"/>
                  <a:gd name="T30" fmla="*/ 2 w 132"/>
                  <a:gd name="T31" fmla="*/ 5 h 182"/>
                  <a:gd name="T32" fmla="*/ 2 w 132"/>
                  <a:gd name="T33" fmla="*/ 6 h 182"/>
                  <a:gd name="T34" fmla="*/ 2 w 132"/>
                  <a:gd name="T35" fmla="*/ 6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6" name="Freeform 36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2 w 132"/>
                  <a:gd name="T1" fmla="*/ 6 h 182"/>
                  <a:gd name="T2" fmla="*/ 3 w 132"/>
                  <a:gd name="T3" fmla="*/ 6 h 182"/>
                  <a:gd name="T4" fmla="*/ 3 w 132"/>
                  <a:gd name="T5" fmla="*/ 6 h 182"/>
                  <a:gd name="T6" fmla="*/ 4 w 132"/>
                  <a:gd name="T7" fmla="*/ 5 h 182"/>
                  <a:gd name="T8" fmla="*/ 4 w 132"/>
                  <a:gd name="T9" fmla="*/ 4 h 182"/>
                  <a:gd name="T10" fmla="*/ 4 w 132"/>
                  <a:gd name="T11" fmla="*/ 3 h 182"/>
                  <a:gd name="T12" fmla="*/ 5 w 132"/>
                  <a:gd name="T13" fmla="*/ 2 h 182"/>
                  <a:gd name="T14" fmla="*/ 5 w 132"/>
                  <a:gd name="T15" fmla="*/ 1 h 182"/>
                  <a:gd name="T16" fmla="*/ 4 w 132"/>
                  <a:gd name="T17" fmla="*/ 1 h 182"/>
                  <a:gd name="T18" fmla="*/ 3 w 132"/>
                  <a:gd name="T19" fmla="*/ 0 h 182"/>
                  <a:gd name="T20" fmla="*/ 1 w 132"/>
                  <a:gd name="T21" fmla="*/ 1 h 182"/>
                  <a:gd name="T22" fmla="*/ 1 w 132"/>
                  <a:gd name="T23" fmla="*/ 1 h 182"/>
                  <a:gd name="T24" fmla="*/ 0 w 132"/>
                  <a:gd name="T25" fmla="*/ 2 h 182"/>
                  <a:gd name="T26" fmla="*/ 1 w 132"/>
                  <a:gd name="T27" fmla="*/ 3 h 182"/>
                  <a:gd name="T28" fmla="*/ 1 w 132"/>
                  <a:gd name="T29" fmla="*/ 4 h 182"/>
                  <a:gd name="T30" fmla="*/ 2 w 132"/>
                  <a:gd name="T31" fmla="*/ 5 h 182"/>
                  <a:gd name="T32" fmla="*/ 2 w 132"/>
                  <a:gd name="T33" fmla="*/ 6 h 182"/>
                  <a:gd name="T34" fmla="*/ 2 w 132"/>
                  <a:gd name="T35" fmla="*/ 6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7" name="Freeform 37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6 w 177"/>
                  <a:gd name="T1" fmla="*/ 5 h 146"/>
                  <a:gd name="T2" fmla="*/ 6 w 177"/>
                  <a:gd name="T3" fmla="*/ 4 h 146"/>
                  <a:gd name="T4" fmla="*/ 6 w 177"/>
                  <a:gd name="T5" fmla="*/ 4 h 146"/>
                  <a:gd name="T6" fmla="*/ 6 w 177"/>
                  <a:gd name="T7" fmla="*/ 3 h 146"/>
                  <a:gd name="T8" fmla="*/ 5 w 177"/>
                  <a:gd name="T9" fmla="*/ 2 h 146"/>
                  <a:gd name="T10" fmla="*/ 4 w 177"/>
                  <a:gd name="T11" fmla="*/ 2 h 146"/>
                  <a:gd name="T12" fmla="*/ 3 w 177"/>
                  <a:gd name="T13" fmla="*/ 1 h 146"/>
                  <a:gd name="T14" fmla="*/ 3 w 177"/>
                  <a:gd name="T15" fmla="*/ 0 h 146"/>
                  <a:gd name="T16" fmla="*/ 2 w 177"/>
                  <a:gd name="T17" fmla="*/ 1 h 146"/>
                  <a:gd name="T18" fmla="*/ 1 w 177"/>
                  <a:gd name="T19" fmla="*/ 2 h 146"/>
                  <a:gd name="T20" fmla="*/ 1 w 177"/>
                  <a:gd name="T21" fmla="*/ 2 h 146"/>
                  <a:gd name="T22" fmla="*/ 0 w 177"/>
                  <a:gd name="T23" fmla="*/ 3 h 146"/>
                  <a:gd name="T24" fmla="*/ 1 w 177"/>
                  <a:gd name="T25" fmla="*/ 3 h 146"/>
                  <a:gd name="T26" fmla="*/ 1 w 177"/>
                  <a:gd name="T27" fmla="*/ 4 h 146"/>
                  <a:gd name="T28" fmla="*/ 1 w 177"/>
                  <a:gd name="T29" fmla="*/ 4 h 146"/>
                  <a:gd name="T30" fmla="*/ 1 w 177"/>
                  <a:gd name="T31" fmla="*/ 4 h 146"/>
                  <a:gd name="T32" fmla="*/ 2 w 177"/>
                  <a:gd name="T33" fmla="*/ 5 h 146"/>
                  <a:gd name="T34" fmla="*/ 2 w 177"/>
                  <a:gd name="T35" fmla="*/ 5 h 146"/>
                  <a:gd name="T36" fmla="*/ 3 w 177"/>
                  <a:gd name="T37" fmla="*/ 5 h 146"/>
                  <a:gd name="T38" fmla="*/ 4 w 177"/>
                  <a:gd name="T39" fmla="*/ 5 h 146"/>
                  <a:gd name="T40" fmla="*/ 4 w 177"/>
                  <a:gd name="T41" fmla="*/ 5 h 146"/>
                  <a:gd name="T42" fmla="*/ 5 w 177"/>
                  <a:gd name="T43" fmla="*/ 5 h 146"/>
                  <a:gd name="T44" fmla="*/ 5 w 177"/>
                  <a:gd name="T45" fmla="*/ 5 h 146"/>
                  <a:gd name="T46" fmla="*/ 5 w 177"/>
                  <a:gd name="T47" fmla="*/ 5 h 146"/>
                  <a:gd name="T48" fmla="*/ 6 w 177"/>
                  <a:gd name="T49" fmla="*/ 5 h 146"/>
                  <a:gd name="T50" fmla="*/ 6 w 177"/>
                  <a:gd name="T51" fmla="*/ 5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8" name="Freeform 38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6 w 178"/>
                  <a:gd name="T1" fmla="*/ 0 h 143"/>
                  <a:gd name="T2" fmla="*/ 6 w 178"/>
                  <a:gd name="T3" fmla="*/ 0 h 143"/>
                  <a:gd name="T4" fmla="*/ 6 w 178"/>
                  <a:gd name="T5" fmla="*/ 0 h 143"/>
                  <a:gd name="T6" fmla="*/ 5 w 178"/>
                  <a:gd name="T7" fmla="*/ 0 h 143"/>
                  <a:gd name="T8" fmla="*/ 5 w 178"/>
                  <a:gd name="T9" fmla="*/ 0 h 143"/>
                  <a:gd name="T10" fmla="*/ 5 w 178"/>
                  <a:gd name="T11" fmla="*/ 0 h 143"/>
                  <a:gd name="T12" fmla="*/ 4 w 178"/>
                  <a:gd name="T13" fmla="*/ 0 h 143"/>
                  <a:gd name="T14" fmla="*/ 4 w 178"/>
                  <a:gd name="T15" fmla="*/ 0 h 143"/>
                  <a:gd name="T16" fmla="*/ 3 w 178"/>
                  <a:gd name="T17" fmla="*/ 0 h 143"/>
                  <a:gd name="T18" fmla="*/ 2 w 178"/>
                  <a:gd name="T19" fmla="*/ 0 h 143"/>
                  <a:gd name="T20" fmla="*/ 2 w 178"/>
                  <a:gd name="T21" fmla="*/ 0 h 143"/>
                  <a:gd name="T22" fmla="*/ 1 w 178"/>
                  <a:gd name="T23" fmla="*/ 0 h 143"/>
                  <a:gd name="T24" fmla="*/ 1 w 178"/>
                  <a:gd name="T25" fmla="*/ 0 h 143"/>
                  <a:gd name="T26" fmla="*/ 1 w 178"/>
                  <a:gd name="T27" fmla="*/ 1 h 143"/>
                  <a:gd name="T28" fmla="*/ 1 w 178"/>
                  <a:gd name="T29" fmla="*/ 1 h 143"/>
                  <a:gd name="T30" fmla="*/ 0 w 178"/>
                  <a:gd name="T31" fmla="*/ 2 h 143"/>
                  <a:gd name="T32" fmla="*/ 1 w 178"/>
                  <a:gd name="T33" fmla="*/ 2 h 143"/>
                  <a:gd name="T34" fmla="*/ 1 w 178"/>
                  <a:gd name="T35" fmla="*/ 3 h 143"/>
                  <a:gd name="T36" fmla="*/ 2 w 178"/>
                  <a:gd name="T37" fmla="*/ 4 h 143"/>
                  <a:gd name="T38" fmla="*/ 3 w 178"/>
                  <a:gd name="T39" fmla="*/ 4 h 143"/>
                  <a:gd name="T40" fmla="*/ 3 w 178"/>
                  <a:gd name="T41" fmla="*/ 4 h 143"/>
                  <a:gd name="T42" fmla="*/ 4 w 178"/>
                  <a:gd name="T43" fmla="*/ 3 h 143"/>
                  <a:gd name="T44" fmla="*/ 5 w 178"/>
                  <a:gd name="T45" fmla="*/ 2 h 143"/>
                  <a:gd name="T46" fmla="*/ 6 w 178"/>
                  <a:gd name="T47" fmla="*/ 1 h 143"/>
                  <a:gd name="T48" fmla="*/ 6 w 178"/>
                  <a:gd name="T49" fmla="*/ 1 h 143"/>
                  <a:gd name="T50" fmla="*/ 6 w 178"/>
                  <a:gd name="T51" fmla="*/ 0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9" name="Freeform 39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3 w 132"/>
                  <a:gd name="T1" fmla="*/ 0 h 181"/>
                  <a:gd name="T2" fmla="*/ 2 w 132"/>
                  <a:gd name="T3" fmla="*/ 0 h 181"/>
                  <a:gd name="T4" fmla="*/ 2 w 132"/>
                  <a:gd name="T5" fmla="*/ 0 h 181"/>
                  <a:gd name="T6" fmla="*/ 2 w 132"/>
                  <a:gd name="T7" fmla="*/ 0 h 181"/>
                  <a:gd name="T8" fmla="*/ 1 w 132"/>
                  <a:gd name="T9" fmla="*/ 1 h 181"/>
                  <a:gd name="T10" fmla="*/ 1 w 132"/>
                  <a:gd name="T11" fmla="*/ 2 h 181"/>
                  <a:gd name="T12" fmla="*/ 0 w 132"/>
                  <a:gd name="T13" fmla="*/ 3 h 181"/>
                  <a:gd name="T14" fmla="*/ 1 w 132"/>
                  <a:gd name="T15" fmla="*/ 4 h 181"/>
                  <a:gd name="T16" fmla="*/ 1 w 132"/>
                  <a:gd name="T17" fmla="*/ 5 h 181"/>
                  <a:gd name="T18" fmla="*/ 2 w 132"/>
                  <a:gd name="T19" fmla="*/ 5 h 181"/>
                  <a:gd name="T20" fmla="*/ 4 w 132"/>
                  <a:gd name="T21" fmla="*/ 5 h 181"/>
                  <a:gd name="T22" fmla="*/ 4 w 132"/>
                  <a:gd name="T23" fmla="*/ 4 h 181"/>
                  <a:gd name="T24" fmla="*/ 5 w 132"/>
                  <a:gd name="T25" fmla="*/ 3 h 181"/>
                  <a:gd name="T26" fmla="*/ 4 w 132"/>
                  <a:gd name="T27" fmla="*/ 2 h 181"/>
                  <a:gd name="T28" fmla="*/ 4 w 132"/>
                  <a:gd name="T29" fmla="*/ 1 h 181"/>
                  <a:gd name="T30" fmla="*/ 4 w 132"/>
                  <a:gd name="T31" fmla="*/ 0 h 181"/>
                  <a:gd name="T32" fmla="*/ 3 w 132"/>
                  <a:gd name="T33" fmla="*/ 0 h 181"/>
                  <a:gd name="T34" fmla="*/ 3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0" name="Freeform 40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0 w 177"/>
                  <a:gd name="T1" fmla="*/ 1 h 144"/>
                  <a:gd name="T2" fmla="*/ 0 w 177"/>
                  <a:gd name="T3" fmla="*/ 1 h 144"/>
                  <a:gd name="T4" fmla="*/ 0 w 177"/>
                  <a:gd name="T5" fmla="*/ 2 h 144"/>
                  <a:gd name="T6" fmla="*/ 0 w 177"/>
                  <a:gd name="T7" fmla="*/ 2 h 144"/>
                  <a:gd name="T8" fmla="*/ 1 w 177"/>
                  <a:gd name="T9" fmla="*/ 3 h 144"/>
                  <a:gd name="T10" fmla="*/ 1 w 177"/>
                  <a:gd name="T11" fmla="*/ 4 h 144"/>
                  <a:gd name="T12" fmla="*/ 2 w 177"/>
                  <a:gd name="T13" fmla="*/ 5 h 144"/>
                  <a:gd name="T14" fmla="*/ 3 w 177"/>
                  <a:gd name="T15" fmla="*/ 5 h 144"/>
                  <a:gd name="T16" fmla="*/ 4 w 177"/>
                  <a:gd name="T17" fmla="*/ 5 h 144"/>
                  <a:gd name="T18" fmla="*/ 5 w 177"/>
                  <a:gd name="T19" fmla="*/ 4 h 144"/>
                  <a:gd name="T20" fmla="*/ 5 w 177"/>
                  <a:gd name="T21" fmla="*/ 3 h 144"/>
                  <a:gd name="T22" fmla="*/ 5 w 177"/>
                  <a:gd name="T23" fmla="*/ 3 h 144"/>
                  <a:gd name="T24" fmla="*/ 5 w 177"/>
                  <a:gd name="T25" fmla="*/ 2 h 144"/>
                  <a:gd name="T26" fmla="*/ 5 w 177"/>
                  <a:gd name="T27" fmla="*/ 2 h 144"/>
                  <a:gd name="T28" fmla="*/ 5 w 177"/>
                  <a:gd name="T29" fmla="*/ 1 h 144"/>
                  <a:gd name="T30" fmla="*/ 4 w 177"/>
                  <a:gd name="T31" fmla="*/ 1 h 144"/>
                  <a:gd name="T32" fmla="*/ 4 w 177"/>
                  <a:gd name="T33" fmla="*/ 1 h 144"/>
                  <a:gd name="T34" fmla="*/ 3 w 177"/>
                  <a:gd name="T35" fmla="*/ 1 h 144"/>
                  <a:gd name="T36" fmla="*/ 3 w 177"/>
                  <a:gd name="T37" fmla="*/ 1 h 144"/>
                  <a:gd name="T38" fmla="*/ 2 w 177"/>
                  <a:gd name="T39" fmla="*/ 1 h 144"/>
                  <a:gd name="T40" fmla="*/ 1 w 177"/>
                  <a:gd name="T41" fmla="*/ 1 h 144"/>
                  <a:gd name="T42" fmla="*/ 1 w 177"/>
                  <a:gd name="T43" fmla="*/ 0 h 144"/>
                  <a:gd name="T44" fmla="*/ 1 w 177"/>
                  <a:gd name="T45" fmla="*/ 0 h 144"/>
                  <a:gd name="T46" fmla="*/ 0 w 177"/>
                  <a:gd name="T47" fmla="*/ 1 h 144"/>
                  <a:gd name="T48" fmla="*/ 0 w 177"/>
                  <a:gd name="T49" fmla="*/ 1 h 144"/>
                  <a:gd name="T50" fmla="*/ 0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1" name="Freeform 41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4 h 143"/>
                  <a:gd name="T2" fmla="*/ 1 w 180"/>
                  <a:gd name="T3" fmla="*/ 5 h 143"/>
                  <a:gd name="T4" fmla="*/ 1 w 180"/>
                  <a:gd name="T5" fmla="*/ 5 h 143"/>
                  <a:gd name="T6" fmla="*/ 1 w 180"/>
                  <a:gd name="T7" fmla="*/ 5 h 143"/>
                  <a:gd name="T8" fmla="*/ 2 w 180"/>
                  <a:gd name="T9" fmla="*/ 5 h 143"/>
                  <a:gd name="T10" fmla="*/ 2 w 180"/>
                  <a:gd name="T11" fmla="*/ 5 h 143"/>
                  <a:gd name="T12" fmla="*/ 2 w 180"/>
                  <a:gd name="T13" fmla="*/ 5 h 143"/>
                  <a:gd name="T14" fmla="*/ 3 w 180"/>
                  <a:gd name="T15" fmla="*/ 5 h 143"/>
                  <a:gd name="T16" fmla="*/ 4 w 180"/>
                  <a:gd name="T17" fmla="*/ 5 h 143"/>
                  <a:gd name="T18" fmla="*/ 4 w 180"/>
                  <a:gd name="T19" fmla="*/ 5 h 143"/>
                  <a:gd name="T20" fmla="*/ 5 w 180"/>
                  <a:gd name="T21" fmla="*/ 5 h 143"/>
                  <a:gd name="T22" fmla="*/ 5 w 180"/>
                  <a:gd name="T23" fmla="*/ 4 h 143"/>
                  <a:gd name="T24" fmla="*/ 6 w 180"/>
                  <a:gd name="T25" fmla="*/ 4 h 143"/>
                  <a:gd name="T26" fmla="*/ 6 w 180"/>
                  <a:gd name="T27" fmla="*/ 4 h 143"/>
                  <a:gd name="T28" fmla="*/ 6 w 180"/>
                  <a:gd name="T29" fmla="*/ 3 h 143"/>
                  <a:gd name="T30" fmla="*/ 6 w 180"/>
                  <a:gd name="T31" fmla="*/ 3 h 143"/>
                  <a:gd name="T32" fmla="*/ 6 w 180"/>
                  <a:gd name="T33" fmla="*/ 2 h 143"/>
                  <a:gd name="T34" fmla="*/ 6 w 180"/>
                  <a:gd name="T35" fmla="*/ 2 h 143"/>
                  <a:gd name="T36" fmla="*/ 5 w 180"/>
                  <a:gd name="T37" fmla="*/ 1 h 143"/>
                  <a:gd name="T38" fmla="*/ 4 w 180"/>
                  <a:gd name="T39" fmla="*/ 0 h 143"/>
                  <a:gd name="T40" fmla="*/ 3 w 180"/>
                  <a:gd name="T41" fmla="*/ 1 h 143"/>
                  <a:gd name="T42" fmla="*/ 2 w 180"/>
                  <a:gd name="T43" fmla="*/ 1 h 143"/>
                  <a:gd name="T44" fmla="*/ 2 w 180"/>
                  <a:gd name="T45" fmla="*/ 2 h 143"/>
                  <a:gd name="T46" fmla="*/ 1 w 180"/>
                  <a:gd name="T47" fmla="*/ 3 h 143"/>
                  <a:gd name="T48" fmla="*/ 1 w 180"/>
                  <a:gd name="T49" fmla="*/ 4 h 143"/>
                  <a:gd name="T50" fmla="*/ 0 w 180"/>
                  <a:gd name="T51" fmla="*/ 4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2" name="Freeform 42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1 w 24"/>
                  <a:gd name="T1" fmla="*/ 1 h 24"/>
                  <a:gd name="T2" fmla="*/ 1 w 24"/>
                  <a:gd name="T3" fmla="*/ 1 h 24"/>
                  <a:gd name="T4" fmla="*/ 1 w 24"/>
                  <a:gd name="T5" fmla="*/ 1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1 w 24"/>
                  <a:gd name="T21" fmla="*/ 1 h 24"/>
                  <a:gd name="T22" fmla="*/ 1 w 24"/>
                  <a:gd name="T23" fmla="*/ 1 h 24"/>
                  <a:gd name="T24" fmla="*/ 1 w 24"/>
                  <a:gd name="T25" fmla="*/ 1 h 24"/>
                  <a:gd name="T26" fmla="*/ 1 w 24"/>
                  <a:gd name="T27" fmla="*/ 1 h 24"/>
                  <a:gd name="T28" fmla="*/ 1 w 24"/>
                  <a:gd name="T29" fmla="*/ 1 h 24"/>
                  <a:gd name="T30" fmla="*/ 1 w 24"/>
                  <a:gd name="T31" fmla="*/ 1 h 24"/>
                  <a:gd name="T32" fmla="*/ 1 w 24"/>
                  <a:gd name="T33" fmla="*/ 1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3" name="Freeform 43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1 w 52"/>
                  <a:gd name="T1" fmla="*/ 3 h 73"/>
                  <a:gd name="T2" fmla="*/ 1 w 52"/>
                  <a:gd name="T3" fmla="*/ 3 h 73"/>
                  <a:gd name="T4" fmla="*/ 2 w 52"/>
                  <a:gd name="T5" fmla="*/ 3 h 73"/>
                  <a:gd name="T6" fmla="*/ 2 w 52"/>
                  <a:gd name="T7" fmla="*/ 2 h 73"/>
                  <a:gd name="T8" fmla="*/ 2 w 52"/>
                  <a:gd name="T9" fmla="*/ 2 h 73"/>
                  <a:gd name="T10" fmla="*/ 2 w 52"/>
                  <a:gd name="T11" fmla="*/ 2 h 73"/>
                  <a:gd name="T12" fmla="*/ 2 w 52"/>
                  <a:gd name="T13" fmla="*/ 1 h 73"/>
                  <a:gd name="T14" fmla="*/ 2 w 52"/>
                  <a:gd name="T15" fmla="*/ 1 h 73"/>
                  <a:gd name="T16" fmla="*/ 2 w 52"/>
                  <a:gd name="T17" fmla="*/ 1 h 73"/>
                  <a:gd name="T18" fmla="*/ 1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2 h 73"/>
                  <a:gd name="T30" fmla="*/ 1 w 52"/>
                  <a:gd name="T31" fmla="*/ 2 h 73"/>
                  <a:gd name="T32" fmla="*/ 1 w 52"/>
                  <a:gd name="T33" fmla="*/ 3 h 73"/>
                  <a:gd name="T34" fmla="*/ 1 w 52"/>
                  <a:gd name="T35" fmla="*/ 3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4" name="Freeform 44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1 w 52"/>
                  <a:gd name="T1" fmla="*/ 3 h 73"/>
                  <a:gd name="T2" fmla="*/ 1 w 52"/>
                  <a:gd name="T3" fmla="*/ 3 h 73"/>
                  <a:gd name="T4" fmla="*/ 2 w 52"/>
                  <a:gd name="T5" fmla="*/ 3 h 73"/>
                  <a:gd name="T6" fmla="*/ 2 w 52"/>
                  <a:gd name="T7" fmla="*/ 2 h 73"/>
                  <a:gd name="T8" fmla="*/ 2 w 52"/>
                  <a:gd name="T9" fmla="*/ 2 h 73"/>
                  <a:gd name="T10" fmla="*/ 2 w 52"/>
                  <a:gd name="T11" fmla="*/ 2 h 73"/>
                  <a:gd name="T12" fmla="*/ 2 w 52"/>
                  <a:gd name="T13" fmla="*/ 1 h 73"/>
                  <a:gd name="T14" fmla="*/ 2 w 52"/>
                  <a:gd name="T15" fmla="*/ 1 h 73"/>
                  <a:gd name="T16" fmla="*/ 2 w 52"/>
                  <a:gd name="T17" fmla="*/ 1 h 73"/>
                  <a:gd name="T18" fmla="*/ 1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2 h 73"/>
                  <a:gd name="T30" fmla="*/ 1 w 52"/>
                  <a:gd name="T31" fmla="*/ 2 h 73"/>
                  <a:gd name="T32" fmla="*/ 1 w 52"/>
                  <a:gd name="T33" fmla="*/ 3 h 73"/>
                  <a:gd name="T34" fmla="*/ 1 w 52"/>
                  <a:gd name="T35" fmla="*/ 3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5" name="Freeform 45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3 w 71"/>
                  <a:gd name="T1" fmla="*/ 2 h 58"/>
                  <a:gd name="T2" fmla="*/ 3 w 71"/>
                  <a:gd name="T3" fmla="*/ 2 h 58"/>
                  <a:gd name="T4" fmla="*/ 3 w 71"/>
                  <a:gd name="T5" fmla="*/ 2 h 58"/>
                  <a:gd name="T6" fmla="*/ 2 w 71"/>
                  <a:gd name="T7" fmla="*/ 2 h 58"/>
                  <a:gd name="T8" fmla="*/ 2 w 71"/>
                  <a:gd name="T9" fmla="*/ 1 h 58"/>
                  <a:gd name="T10" fmla="*/ 2 w 71"/>
                  <a:gd name="T11" fmla="*/ 1 h 58"/>
                  <a:gd name="T12" fmla="*/ 2 w 71"/>
                  <a:gd name="T13" fmla="*/ 1 h 58"/>
                  <a:gd name="T14" fmla="*/ 1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2 h 58"/>
                  <a:gd name="T22" fmla="*/ 1 w 71"/>
                  <a:gd name="T23" fmla="*/ 2 h 58"/>
                  <a:gd name="T24" fmla="*/ 1 w 71"/>
                  <a:gd name="T25" fmla="*/ 2 h 58"/>
                  <a:gd name="T26" fmla="*/ 1 w 71"/>
                  <a:gd name="T27" fmla="*/ 2 h 58"/>
                  <a:gd name="T28" fmla="*/ 2 w 71"/>
                  <a:gd name="T29" fmla="*/ 2 h 58"/>
                  <a:gd name="T30" fmla="*/ 2 w 71"/>
                  <a:gd name="T31" fmla="*/ 2 h 58"/>
                  <a:gd name="T32" fmla="*/ 2 w 71"/>
                  <a:gd name="T33" fmla="*/ 2 h 58"/>
                  <a:gd name="T34" fmla="*/ 3 w 71"/>
                  <a:gd name="T35" fmla="*/ 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6" name="Freeform 46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3 w 71"/>
                  <a:gd name="T1" fmla="*/ 0 h 57"/>
                  <a:gd name="T2" fmla="*/ 3 w 71"/>
                  <a:gd name="T3" fmla="*/ 0 h 57"/>
                  <a:gd name="T4" fmla="*/ 2 w 71"/>
                  <a:gd name="T5" fmla="*/ 0 h 57"/>
                  <a:gd name="T6" fmla="*/ 2 w 71"/>
                  <a:gd name="T7" fmla="*/ 0 h 57"/>
                  <a:gd name="T8" fmla="*/ 2 w 71"/>
                  <a:gd name="T9" fmla="*/ 0 h 57"/>
                  <a:gd name="T10" fmla="*/ 1 w 71"/>
                  <a:gd name="T11" fmla="*/ 0 h 57"/>
                  <a:gd name="T12" fmla="*/ 1 w 71"/>
                  <a:gd name="T13" fmla="*/ 0 h 57"/>
                  <a:gd name="T14" fmla="*/ 1 w 71"/>
                  <a:gd name="T15" fmla="*/ 0 h 57"/>
                  <a:gd name="T16" fmla="*/ 0 w 71"/>
                  <a:gd name="T17" fmla="*/ 0 h 57"/>
                  <a:gd name="T18" fmla="*/ 1 w 71"/>
                  <a:gd name="T19" fmla="*/ 1 h 57"/>
                  <a:gd name="T20" fmla="*/ 1 w 71"/>
                  <a:gd name="T21" fmla="*/ 1 h 57"/>
                  <a:gd name="T22" fmla="*/ 1 w 71"/>
                  <a:gd name="T23" fmla="*/ 1 h 57"/>
                  <a:gd name="T24" fmla="*/ 2 w 71"/>
                  <a:gd name="T25" fmla="*/ 1 h 57"/>
                  <a:gd name="T26" fmla="*/ 2 w 71"/>
                  <a:gd name="T27" fmla="*/ 1 h 57"/>
                  <a:gd name="T28" fmla="*/ 2 w 71"/>
                  <a:gd name="T29" fmla="*/ 1 h 57"/>
                  <a:gd name="T30" fmla="*/ 2 w 71"/>
                  <a:gd name="T31" fmla="*/ 0 h 57"/>
                  <a:gd name="T32" fmla="*/ 3 w 71"/>
                  <a:gd name="T33" fmla="*/ 0 h 57"/>
                  <a:gd name="T34" fmla="*/ 3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7" name="Freeform 47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1 w 52"/>
                  <a:gd name="T1" fmla="*/ 0 h 73"/>
                  <a:gd name="T2" fmla="*/ 1 w 52"/>
                  <a:gd name="T3" fmla="*/ 0 h 73"/>
                  <a:gd name="T4" fmla="*/ 1 w 52"/>
                  <a:gd name="T5" fmla="*/ 0 h 73"/>
                  <a:gd name="T6" fmla="*/ 1 w 52"/>
                  <a:gd name="T7" fmla="*/ 0 h 73"/>
                  <a:gd name="T8" fmla="*/ 1 w 52"/>
                  <a:gd name="T9" fmla="*/ 0 h 73"/>
                  <a:gd name="T10" fmla="*/ 1 w 52"/>
                  <a:gd name="T11" fmla="*/ 1 h 73"/>
                  <a:gd name="T12" fmla="*/ 0 w 52"/>
                  <a:gd name="T13" fmla="*/ 1 h 73"/>
                  <a:gd name="T14" fmla="*/ 1 w 52"/>
                  <a:gd name="T15" fmla="*/ 1 h 73"/>
                  <a:gd name="T16" fmla="*/ 1 w 52"/>
                  <a:gd name="T17" fmla="*/ 2 h 73"/>
                  <a:gd name="T18" fmla="*/ 1 w 52"/>
                  <a:gd name="T19" fmla="*/ 2 h 73"/>
                  <a:gd name="T20" fmla="*/ 2 w 52"/>
                  <a:gd name="T21" fmla="*/ 2 h 73"/>
                  <a:gd name="T22" fmla="*/ 2 w 52"/>
                  <a:gd name="T23" fmla="*/ 1 h 73"/>
                  <a:gd name="T24" fmla="*/ 2 w 52"/>
                  <a:gd name="T25" fmla="*/ 1 h 73"/>
                  <a:gd name="T26" fmla="*/ 2 w 52"/>
                  <a:gd name="T27" fmla="*/ 1 h 73"/>
                  <a:gd name="T28" fmla="*/ 2 w 52"/>
                  <a:gd name="T29" fmla="*/ 0 h 73"/>
                  <a:gd name="T30" fmla="*/ 2 w 52"/>
                  <a:gd name="T31" fmla="*/ 0 h 73"/>
                  <a:gd name="T32" fmla="*/ 2 w 52"/>
                  <a:gd name="T33" fmla="*/ 0 h 73"/>
                  <a:gd name="T34" fmla="*/ 1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8" name="Freeform 48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0 h 57"/>
                  <a:gd name="T4" fmla="*/ 1 w 71"/>
                  <a:gd name="T5" fmla="*/ 0 h 57"/>
                  <a:gd name="T6" fmla="*/ 1 w 71"/>
                  <a:gd name="T7" fmla="*/ 0 h 57"/>
                  <a:gd name="T8" fmla="*/ 1 w 71"/>
                  <a:gd name="T9" fmla="*/ 1 h 57"/>
                  <a:gd name="T10" fmla="*/ 1 w 71"/>
                  <a:gd name="T11" fmla="*/ 1 h 57"/>
                  <a:gd name="T12" fmla="*/ 1 w 71"/>
                  <a:gd name="T13" fmla="*/ 1 h 57"/>
                  <a:gd name="T14" fmla="*/ 2 w 71"/>
                  <a:gd name="T15" fmla="*/ 1 h 57"/>
                  <a:gd name="T16" fmla="*/ 2 w 71"/>
                  <a:gd name="T17" fmla="*/ 1 h 57"/>
                  <a:gd name="T18" fmla="*/ 3 w 71"/>
                  <a:gd name="T19" fmla="*/ 1 h 57"/>
                  <a:gd name="T20" fmla="*/ 3 w 71"/>
                  <a:gd name="T21" fmla="*/ 0 h 57"/>
                  <a:gd name="T22" fmla="*/ 3 w 71"/>
                  <a:gd name="T23" fmla="*/ 0 h 57"/>
                  <a:gd name="T24" fmla="*/ 2 w 71"/>
                  <a:gd name="T25" fmla="*/ 0 h 57"/>
                  <a:gd name="T26" fmla="*/ 2 w 71"/>
                  <a:gd name="T27" fmla="*/ 0 h 57"/>
                  <a:gd name="T28" fmla="*/ 1 w 71"/>
                  <a:gd name="T29" fmla="*/ 0 h 57"/>
                  <a:gd name="T30" fmla="*/ 1 w 71"/>
                  <a:gd name="T31" fmla="*/ 0 h 57"/>
                  <a:gd name="T32" fmla="*/ 1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9" name="Freeform 49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1 h 57"/>
                  <a:gd name="T2" fmla="*/ 1 w 71"/>
                  <a:gd name="T3" fmla="*/ 1 h 57"/>
                  <a:gd name="T4" fmla="*/ 1 w 71"/>
                  <a:gd name="T5" fmla="*/ 1 h 57"/>
                  <a:gd name="T6" fmla="*/ 1 w 71"/>
                  <a:gd name="T7" fmla="*/ 1 h 57"/>
                  <a:gd name="T8" fmla="*/ 1 w 71"/>
                  <a:gd name="T9" fmla="*/ 1 h 57"/>
                  <a:gd name="T10" fmla="*/ 2 w 71"/>
                  <a:gd name="T11" fmla="*/ 1 h 57"/>
                  <a:gd name="T12" fmla="*/ 2 w 71"/>
                  <a:gd name="T13" fmla="*/ 1 h 57"/>
                  <a:gd name="T14" fmla="*/ 3 w 71"/>
                  <a:gd name="T15" fmla="*/ 1 h 57"/>
                  <a:gd name="T16" fmla="*/ 3 w 71"/>
                  <a:gd name="T17" fmla="*/ 1 h 57"/>
                  <a:gd name="T18" fmla="*/ 3 w 71"/>
                  <a:gd name="T19" fmla="*/ 0 h 57"/>
                  <a:gd name="T20" fmla="*/ 2 w 71"/>
                  <a:gd name="T21" fmla="*/ 0 h 57"/>
                  <a:gd name="T22" fmla="*/ 2 w 71"/>
                  <a:gd name="T23" fmla="*/ 0 h 57"/>
                  <a:gd name="T24" fmla="*/ 1 w 71"/>
                  <a:gd name="T25" fmla="*/ 0 h 57"/>
                  <a:gd name="T26" fmla="*/ 1 w 71"/>
                  <a:gd name="T27" fmla="*/ 0 h 57"/>
                  <a:gd name="T28" fmla="*/ 1 w 71"/>
                  <a:gd name="T29" fmla="*/ 0 h 57"/>
                  <a:gd name="T30" fmla="*/ 1 w 71"/>
                  <a:gd name="T31" fmla="*/ 1 h 57"/>
                  <a:gd name="T32" fmla="*/ 1 w 71"/>
                  <a:gd name="T33" fmla="*/ 1 h 57"/>
                  <a:gd name="T34" fmla="*/ 0 w 71"/>
                  <a:gd name="T35" fmla="*/ 1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0" name="Freeform 50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1 w 24"/>
                  <a:gd name="T1" fmla="*/ 1 h 24"/>
                  <a:gd name="T2" fmla="*/ 1 w 24"/>
                  <a:gd name="T3" fmla="*/ 1 h 24"/>
                  <a:gd name="T4" fmla="*/ 1 w 24"/>
                  <a:gd name="T5" fmla="*/ 1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1 w 24"/>
                  <a:gd name="T21" fmla="*/ 1 h 24"/>
                  <a:gd name="T22" fmla="*/ 1 w 24"/>
                  <a:gd name="T23" fmla="*/ 1 h 24"/>
                  <a:gd name="T24" fmla="*/ 1 w 24"/>
                  <a:gd name="T25" fmla="*/ 1 h 24"/>
                  <a:gd name="T26" fmla="*/ 1 w 24"/>
                  <a:gd name="T27" fmla="*/ 1 h 24"/>
                  <a:gd name="T28" fmla="*/ 1 w 24"/>
                  <a:gd name="T29" fmla="*/ 1 h 24"/>
                  <a:gd name="T30" fmla="*/ 1 w 24"/>
                  <a:gd name="T31" fmla="*/ 1 h 24"/>
                  <a:gd name="T32" fmla="*/ 1 w 24"/>
                  <a:gd name="T33" fmla="*/ 1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1" name="Freeform 51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0 w 53"/>
                  <a:gd name="T1" fmla="*/ 2 h 73"/>
                  <a:gd name="T2" fmla="*/ 1 w 53"/>
                  <a:gd name="T3" fmla="*/ 2 h 73"/>
                  <a:gd name="T4" fmla="*/ 1 w 53"/>
                  <a:gd name="T5" fmla="*/ 2 h 73"/>
                  <a:gd name="T6" fmla="*/ 1 w 53"/>
                  <a:gd name="T7" fmla="*/ 1 h 73"/>
                  <a:gd name="T8" fmla="*/ 1 w 53"/>
                  <a:gd name="T9" fmla="*/ 1 h 73"/>
                  <a:gd name="T10" fmla="*/ 1 w 53"/>
                  <a:gd name="T11" fmla="*/ 1 h 73"/>
                  <a:gd name="T12" fmla="*/ 1 w 53"/>
                  <a:gd name="T13" fmla="*/ 0 h 73"/>
                  <a:gd name="T14" fmla="*/ 1 w 53"/>
                  <a:gd name="T15" fmla="*/ 0 h 73"/>
                  <a:gd name="T16" fmla="*/ 1 w 53"/>
                  <a:gd name="T17" fmla="*/ 0 h 73"/>
                  <a:gd name="T18" fmla="*/ 0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0 h 73"/>
                  <a:gd name="T26" fmla="*/ 0 w 53"/>
                  <a:gd name="T27" fmla="*/ 1 h 73"/>
                  <a:gd name="T28" fmla="*/ 0 w 53"/>
                  <a:gd name="T29" fmla="*/ 1 h 73"/>
                  <a:gd name="T30" fmla="*/ 0 w 53"/>
                  <a:gd name="T31" fmla="*/ 1 h 73"/>
                  <a:gd name="T32" fmla="*/ 0 w 53"/>
                  <a:gd name="T33" fmla="*/ 2 h 73"/>
                  <a:gd name="T34" fmla="*/ 0 w 53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2" name="Freeform 52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0 w 53"/>
                  <a:gd name="T1" fmla="*/ 2 h 73"/>
                  <a:gd name="T2" fmla="*/ 1 w 53"/>
                  <a:gd name="T3" fmla="*/ 2 h 73"/>
                  <a:gd name="T4" fmla="*/ 1 w 53"/>
                  <a:gd name="T5" fmla="*/ 2 h 73"/>
                  <a:gd name="T6" fmla="*/ 1 w 53"/>
                  <a:gd name="T7" fmla="*/ 1 h 73"/>
                  <a:gd name="T8" fmla="*/ 1 w 53"/>
                  <a:gd name="T9" fmla="*/ 1 h 73"/>
                  <a:gd name="T10" fmla="*/ 1 w 53"/>
                  <a:gd name="T11" fmla="*/ 1 h 73"/>
                  <a:gd name="T12" fmla="*/ 1 w 53"/>
                  <a:gd name="T13" fmla="*/ 0 h 73"/>
                  <a:gd name="T14" fmla="*/ 1 w 53"/>
                  <a:gd name="T15" fmla="*/ 0 h 73"/>
                  <a:gd name="T16" fmla="*/ 1 w 53"/>
                  <a:gd name="T17" fmla="*/ 0 h 73"/>
                  <a:gd name="T18" fmla="*/ 0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0 h 73"/>
                  <a:gd name="T26" fmla="*/ 0 w 53"/>
                  <a:gd name="T27" fmla="*/ 1 h 73"/>
                  <a:gd name="T28" fmla="*/ 0 w 53"/>
                  <a:gd name="T29" fmla="*/ 1 h 73"/>
                  <a:gd name="T30" fmla="*/ 0 w 53"/>
                  <a:gd name="T31" fmla="*/ 1 h 73"/>
                  <a:gd name="T32" fmla="*/ 0 w 53"/>
                  <a:gd name="T33" fmla="*/ 2 h 73"/>
                  <a:gd name="T34" fmla="*/ 0 w 53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3" name="Freeform 53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3 w 71"/>
                  <a:gd name="T1" fmla="*/ 2 h 58"/>
                  <a:gd name="T2" fmla="*/ 3 w 71"/>
                  <a:gd name="T3" fmla="*/ 2 h 58"/>
                  <a:gd name="T4" fmla="*/ 3 w 71"/>
                  <a:gd name="T5" fmla="*/ 2 h 58"/>
                  <a:gd name="T6" fmla="*/ 2 w 71"/>
                  <a:gd name="T7" fmla="*/ 2 h 58"/>
                  <a:gd name="T8" fmla="*/ 2 w 71"/>
                  <a:gd name="T9" fmla="*/ 1 h 58"/>
                  <a:gd name="T10" fmla="*/ 2 w 71"/>
                  <a:gd name="T11" fmla="*/ 1 h 58"/>
                  <a:gd name="T12" fmla="*/ 2 w 71"/>
                  <a:gd name="T13" fmla="*/ 1 h 58"/>
                  <a:gd name="T14" fmla="*/ 1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1 h 58"/>
                  <a:gd name="T22" fmla="*/ 1 w 71"/>
                  <a:gd name="T23" fmla="*/ 2 h 58"/>
                  <a:gd name="T24" fmla="*/ 1 w 71"/>
                  <a:gd name="T25" fmla="*/ 2 h 58"/>
                  <a:gd name="T26" fmla="*/ 1 w 71"/>
                  <a:gd name="T27" fmla="*/ 2 h 58"/>
                  <a:gd name="T28" fmla="*/ 2 w 71"/>
                  <a:gd name="T29" fmla="*/ 2 h 58"/>
                  <a:gd name="T30" fmla="*/ 2 w 71"/>
                  <a:gd name="T31" fmla="*/ 2 h 58"/>
                  <a:gd name="T32" fmla="*/ 2 w 71"/>
                  <a:gd name="T33" fmla="*/ 2 h 58"/>
                  <a:gd name="T34" fmla="*/ 3 w 71"/>
                  <a:gd name="T35" fmla="*/ 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4" name="Freeform 54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3 w 72"/>
                  <a:gd name="T1" fmla="*/ 1 h 56"/>
                  <a:gd name="T2" fmla="*/ 3 w 72"/>
                  <a:gd name="T3" fmla="*/ 0 h 56"/>
                  <a:gd name="T4" fmla="*/ 2 w 72"/>
                  <a:gd name="T5" fmla="*/ 0 h 56"/>
                  <a:gd name="T6" fmla="*/ 2 w 72"/>
                  <a:gd name="T7" fmla="*/ 0 h 56"/>
                  <a:gd name="T8" fmla="*/ 2 w 72"/>
                  <a:gd name="T9" fmla="*/ 0 h 56"/>
                  <a:gd name="T10" fmla="*/ 1 w 72"/>
                  <a:gd name="T11" fmla="*/ 1 h 56"/>
                  <a:gd name="T12" fmla="*/ 1 w 72"/>
                  <a:gd name="T13" fmla="*/ 1 h 56"/>
                  <a:gd name="T14" fmla="*/ 1 w 72"/>
                  <a:gd name="T15" fmla="*/ 1 h 56"/>
                  <a:gd name="T16" fmla="*/ 0 w 72"/>
                  <a:gd name="T17" fmla="*/ 1 h 56"/>
                  <a:gd name="T18" fmla="*/ 1 w 72"/>
                  <a:gd name="T19" fmla="*/ 2 h 56"/>
                  <a:gd name="T20" fmla="*/ 1 w 72"/>
                  <a:gd name="T21" fmla="*/ 2 h 56"/>
                  <a:gd name="T22" fmla="*/ 1 w 72"/>
                  <a:gd name="T23" fmla="*/ 2 h 56"/>
                  <a:gd name="T24" fmla="*/ 2 w 72"/>
                  <a:gd name="T25" fmla="*/ 2 h 56"/>
                  <a:gd name="T26" fmla="*/ 2 w 72"/>
                  <a:gd name="T27" fmla="*/ 2 h 56"/>
                  <a:gd name="T28" fmla="*/ 2 w 72"/>
                  <a:gd name="T29" fmla="*/ 2 h 56"/>
                  <a:gd name="T30" fmla="*/ 3 w 72"/>
                  <a:gd name="T31" fmla="*/ 1 h 56"/>
                  <a:gd name="T32" fmla="*/ 3 w 72"/>
                  <a:gd name="T33" fmla="*/ 1 h 56"/>
                  <a:gd name="T34" fmla="*/ 3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5" name="Freeform 55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1 w 53"/>
                  <a:gd name="T1" fmla="*/ 0 h 72"/>
                  <a:gd name="T2" fmla="*/ 0 w 53"/>
                  <a:gd name="T3" fmla="*/ 0 h 72"/>
                  <a:gd name="T4" fmla="*/ 0 w 53"/>
                  <a:gd name="T5" fmla="*/ 1 h 72"/>
                  <a:gd name="T6" fmla="*/ 0 w 53"/>
                  <a:gd name="T7" fmla="*/ 1 h 72"/>
                  <a:gd name="T8" fmla="*/ 0 w 53"/>
                  <a:gd name="T9" fmla="*/ 1 h 72"/>
                  <a:gd name="T10" fmla="*/ 0 w 53"/>
                  <a:gd name="T11" fmla="*/ 2 h 72"/>
                  <a:gd name="T12" fmla="*/ 0 w 53"/>
                  <a:gd name="T13" fmla="*/ 2 h 72"/>
                  <a:gd name="T14" fmla="*/ 0 w 53"/>
                  <a:gd name="T15" fmla="*/ 2 h 72"/>
                  <a:gd name="T16" fmla="*/ 0 w 53"/>
                  <a:gd name="T17" fmla="*/ 3 h 72"/>
                  <a:gd name="T18" fmla="*/ 0 w 53"/>
                  <a:gd name="T19" fmla="*/ 3 h 72"/>
                  <a:gd name="T20" fmla="*/ 1 w 53"/>
                  <a:gd name="T21" fmla="*/ 3 h 72"/>
                  <a:gd name="T22" fmla="*/ 1 w 53"/>
                  <a:gd name="T23" fmla="*/ 2 h 72"/>
                  <a:gd name="T24" fmla="*/ 1 w 53"/>
                  <a:gd name="T25" fmla="*/ 2 h 72"/>
                  <a:gd name="T26" fmla="*/ 1 w 53"/>
                  <a:gd name="T27" fmla="*/ 2 h 72"/>
                  <a:gd name="T28" fmla="*/ 1 w 53"/>
                  <a:gd name="T29" fmla="*/ 1 h 72"/>
                  <a:gd name="T30" fmla="*/ 1 w 53"/>
                  <a:gd name="T31" fmla="*/ 1 h 72"/>
                  <a:gd name="T32" fmla="*/ 1 w 53"/>
                  <a:gd name="T33" fmla="*/ 1 h 72"/>
                  <a:gd name="T34" fmla="*/ 1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6" name="Freeform 56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1 h 56"/>
                  <a:gd name="T4" fmla="*/ 1 w 71"/>
                  <a:gd name="T5" fmla="*/ 1 h 56"/>
                  <a:gd name="T6" fmla="*/ 1 w 71"/>
                  <a:gd name="T7" fmla="*/ 1 h 56"/>
                  <a:gd name="T8" fmla="*/ 1 w 71"/>
                  <a:gd name="T9" fmla="*/ 2 h 56"/>
                  <a:gd name="T10" fmla="*/ 1 w 71"/>
                  <a:gd name="T11" fmla="*/ 2 h 56"/>
                  <a:gd name="T12" fmla="*/ 1 w 71"/>
                  <a:gd name="T13" fmla="*/ 2 h 56"/>
                  <a:gd name="T14" fmla="*/ 2 w 71"/>
                  <a:gd name="T15" fmla="*/ 2 h 56"/>
                  <a:gd name="T16" fmla="*/ 2 w 71"/>
                  <a:gd name="T17" fmla="*/ 2 h 56"/>
                  <a:gd name="T18" fmla="*/ 3 w 71"/>
                  <a:gd name="T19" fmla="*/ 2 h 56"/>
                  <a:gd name="T20" fmla="*/ 3 w 71"/>
                  <a:gd name="T21" fmla="*/ 1 h 56"/>
                  <a:gd name="T22" fmla="*/ 3 w 71"/>
                  <a:gd name="T23" fmla="*/ 1 h 56"/>
                  <a:gd name="T24" fmla="*/ 2 w 71"/>
                  <a:gd name="T25" fmla="*/ 1 h 56"/>
                  <a:gd name="T26" fmla="*/ 2 w 71"/>
                  <a:gd name="T27" fmla="*/ 1 h 56"/>
                  <a:gd name="T28" fmla="*/ 1 w 71"/>
                  <a:gd name="T29" fmla="*/ 0 h 56"/>
                  <a:gd name="T30" fmla="*/ 1 w 71"/>
                  <a:gd name="T31" fmla="*/ 0 h 56"/>
                  <a:gd name="T32" fmla="*/ 1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7" name="Freeform 57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1 h 57"/>
                  <a:gd name="T2" fmla="*/ 1 w 72"/>
                  <a:gd name="T3" fmla="*/ 1 h 57"/>
                  <a:gd name="T4" fmla="*/ 1 w 72"/>
                  <a:gd name="T5" fmla="*/ 1 h 57"/>
                  <a:gd name="T6" fmla="*/ 1 w 72"/>
                  <a:gd name="T7" fmla="*/ 1 h 57"/>
                  <a:gd name="T8" fmla="*/ 1 w 72"/>
                  <a:gd name="T9" fmla="*/ 1 h 57"/>
                  <a:gd name="T10" fmla="*/ 2 w 72"/>
                  <a:gd name="T11" fmla="*/ 1 h 57"/>
                  <a:gd name="T12" fmla="*/ 2 w 72"/>
                  <a:gd name="T13" fmla="*/ 1 h 57"/>
                  <a:gd name="T14" fmla="*/ 3 w 72"/>
                  <a:gd name="T15" fmla="*/ 1 h 57"/>
                  <a:gd name="T16" fmla="*/ 3 w 72"/>
                  <a:gd name="T17" fmla="*/ 0 h 57"/>
                  <a:gd name="T18" fmla="*/ 3 w 72"/>
                  <a:gd name="T19" fmla="*/ 0 h 57"/>
                  <a:gd name="T20" fmla="*/ 2 w 72"/>
                  <a:gd name="T21" fmla="*/ 0 h 57"/>
                  <a:gd name="T22" fmla="*/ 2 w 72"/>
                  <a:gd name="T23" fmla="*/ 0 h 57"/>
                  <a:gd name="T24" fmla="*/ 2 w 72"/>
                  <a:gd name="T25" fmla="*/ 0 h 57"/>
                  <a:gd name="T26" fmla="*/ 1 w 72"/>
                  <a:gd name="T27" fmla="*/ 0 h 57"/>
                  <a:gd name="T28" fmla="*/ 1 w 72"/>
                  <a:gd name="T29" fmla="*/ 0 h 57"/>
                  <a:gd name="T30" fmla="*/ 1 w 72"/>
                  <a:gd name="T31" fmla="*/ 1 h 57"/>
                  <a:gd name="T32" fmla="*/ 1 w 72"/>
                  <a:gd name="T33" fmla="*/ 1 h 57"/>
                  <a:gd name="T34" fmla="*/ 0 w 72"/>
                  <a:gd name="T35" fmla="*/ 1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8" name="Freeform 58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0 w 23"/>
                  <a:gd name="T1" fmla="*/ 1 h 24"/>
                  <a:gd name="T2" fmla="*/ 0 w 23"/>
                  <a:gd name="T3" fmla="*/ 1 h 24"/>
                  <a:gd name="T4" fmla="*/ 0 w 23"/>
                  <a:gd name="T5" fmla="*/ 1 h 24"/>
                  <a:gd name="T6" fmla="*/ 0 w 23"/>
                  <a:gd name="T7" fmla="*/ 1 h 24"/>
                  <a:gd name="T8" fmla="*/ 0 w 23"/>
                  <a:gd name="T9" fmla="*/ 1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0 w 23"/>
                  <a:gd name="T17" fmla="*/ 0 h 24"/>
                  <a:gd name="T18" fmla="*/ 0 w 23"/>
                  <a:gd name="T19" fmla="*/ 1 h 24"/>
                  <a:gd name="T20" fmla="*/ 0 w 23"/>
                  <a:gd name="T21" fmla="*/ 1 h 24"/>
                  <a:gd name="T22" fmla="*/ 0 w 23"/>
                  <a:gd name="T23" fmla="*/ 1 h 24"/>
                  <a:gd name="T24" fmla="*/ 0 w 23"/>
                  <a:gd name="T25" fmla="*/ 1 h 24"/>
                  <a:gd name="T26" fmla="*/ 0 w 23"/>
                  <a:gd name="T27" fmla="*/ 1 h 24"/>
                  <a:gd name="T28" fmla="*/ 0 w 23"/>
                  <a:gd name="T29" fmla="*/ 1 h 24"/>
                  <a:gd name="T30" fmla="*/ 0 w 23"/>
                  <a:gd name="T31" fmla="*/ 1 h 24"/>
                  <a:gd name="T32" fmla="*/ 0 w 23"/>
                  <a:gd name="T33" fmla="*/ 1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9" name="Freeform 59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1 w 52"/>
                  <a:gd name="T1" fmla="*/ 2 h 73"/>
                  <a:gd name="T2" fmla="*/ 1 w 52"/>
                  <a:gd name="T3" fmla="*/ 2 h 73"/>
                  <a:gd name="T4" fmla="*/ 2 w 52"/>
                  <a:gd name="T5" fmla="*/ 2 h 73"/>
                  <a:gd name="T6" fmla="*/ 2 w 52"/>
                  <a:gd name="T7" fmla="*/ 1 h 73"/>
                  <a:gd name="T8" fmla="*/ 2 w 52"/>
                  <a:gd name="T9" fmla="*/ 1 h 73"/>
                  <a:gd name="T10" fmla="*/ 2 w 52"/>
                  <a:gd name="T11" fmla="*/ 1 h 73"/>
                  <a:gd name="T12" fmla="*/ 2 w 52"/>
                  <a:gd name="T13" fmla="*/ 0 h 73"/>
                  <a:gd name="T14" fmla="*/ 2 w 52"/>
                  <a:gd name="T15" fmla="*/ 0 h 73"/>
                  <a:gd name="T16" fmla="*/ 2 w 52"/>
                  <a:gd name="T17" fmla="*/ 0 h 73"/>
                  <a:gd name="T18" fmla="*/ 1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0 h 73"/>
                  <a:gd name="T26" fmla="*/ 1 w 52"/>
                  <a:gd name="T27" fmla="*/ 1 h 73"/>
                  <a:gd name="T28" fmla="*/ 1 w 52"/>
                  <a:gd name="T29" fmla="*/ 1 h 73"/>
                  <a:gd name="T30" fmla="*/ 1 w 52"/>
                  <a:gd name="T31" fmla="*/ 1 h 73"/>
                  <a:gd name="T32" fmla="*/ 1 w 52"/>
                  <a:gd name="T33" fmla="*/ 2 h 73"/>
                  <a:gd name="T34" fmla="*/ 1 w 52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0" name="Freeform 60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1 w 52"/>
                  <a:gd name="T1" fmla="*/ 2 h 73"/>
                  <a:gd name="T2" fmla="*/ 1 w 52"/>
                  <a:gd name="T3" fmla="*/ 2 h 73"/>
                  <a:gd name="T4" fmla="*/ 2 w 52"/>
                  <a:gd name="T5" fmla="*/ 2 h 73"/>
                  <a:gd name="T6" fmla="*/ 2 w 52"/>
                  <a:gd name="T7" fmla="*/ 1 h 73"/>
                  <a:gd name="T8" fmla="*/ 2 w 52"/>
                  <a:gd name="T9" fmla="*/ 1 h 73"/>
                  <a:gd name="T10" fmla="*/ 2 w 52"/>
                  <a:gd name="T11" fmla="*/ 1 h 73"/>
                  <a:gd name="T12" fmla="*/ 2 w 52"/>
                  <a:gd name="T13" fmla="*/ 0 h 73"/>
                  <a:gd name="T14" fmla="*/ 2 w 52"/>
                  <a:gd name="T15" fmla="*/ 0 h 73"/>
                  <a:gd name="T16" fmla="*/ 2 w 52"/>
                  <a:gd name="T17" fmla="*/ 0 h 73"/>
                  <a:gd name="T18" fmla="*/ 1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0 h 73"/>
                  <a:gd name="T26" fmla="*/ 1 w 52"/>
                  <a:gd name="T27" fmla="*/ 1 h 73"/>
                  <a:gd name="T28" fmla="*/ 1 w 52"/>
                  <a:gd name="T29" fmla="*/ 1 h 73"/>
                  <a:gd name="T30" fmla="*/ 1 w 52"/>
                  <a:gd name="T31" fmla="*/ 1 h 73"/>
                  <a:gd name="T32" fmla="*/ 1 w 52"/>
                  <a:gd name="T33" fmla="*/ 2 h 73"/>
                  <a:gd name="T34" fmla="*/ 1 w 52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1" name="Freeform 61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2 w 72"/>
                  <a:gd name="T1" fmla="*/ 1 h 58"/>
                  <a:gd name="T2" fmla="*/ 2 w 72"/>
                  <a:gd name="T3" fmla="*/ 1 h 58"/>
                  <a:gd name="T4" fmla="*/ 2 w 72"/>
                  <a:gd name="T5" fmla="*/ 1 h 58"/>
                  <a:gd name="T6" fmla="*/ 2 w 72"/>
                  <a:gd name="T7" fmla="*/ 1 h 58"/>
                  <a:gd name="T8" fmla="*/ 1 w 72"/>
                  <a:gd name="T9" fmla="*/ 0 h 58"/>
                  <a:gd name="T10" fmla="*/ 1 w 72"/>
                  <a:gd name="T11" fmla="*/ 0 h 58"/>
                  <a:gd name="T12" fmla="*/ 1 w 72"/>
                  <a:gd name="T13" fmla="*/ 0 h 58"/>
                  <a:gd name="T14" fmla="*/ 0 w 72"/>
                  <a:gd name="T15" fmla="*/ 0 h 58"/>
                  <a:gd name="T16" fmla="*/ 0 w 72"/>
                  <a:gd name="T17" fmla="*/ 0 h 58"/>
                  <a:gd name="T18" fmla="*/ 0 w 72"/>
                  <a:gd name="T19" fmla="*/ 0 h 58"/>
                  <a:gd name="T20" fmla="*/ 0 w 72"/>
                  <a:gd name="T21" fmla="*/ 0 h 58"/>
                  <a:gd name="T22" fmla="*/ 0 w 72"/>
                  <a:gd name="T23" fmla="*/ 1 h 58"/>
                  <a:gd name="T24" fmla="*/ 0 w 72"/>
                  <a:gd name="T25" fmla="*/ 1 h 58"/>
                  <a:gd name="T26" fmla="*/ 0 w 72"/>
                  <a:gd name="T27" fmla="*/ 1 h 58"/>
                  <a:gd name="T28" fmla="*/ 1 w 72"/>
                  <a:gd name="T29" fmla="*/ 1 h 58"/>
                  <a:gd name="T30" fmla="*/ 1 w 72"/>
                  <a:gd name="T31" fmla="*/ 1 h 58"/>
                  <a:gd name="T32" fmla="*/ 1 w 72"/>
                  <a:gd name="T33" fmla="*/ 1 h 58"/>
                  <a:gd name="T34" fmla="*/ 2 w 72"/>
                  <a:gd name="T35" fmla="*/ 1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2" name="Freeform 62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2 w 72"/>
                  <a:gd name="T1" fmla="*/ 1 h 56"/>
                  <a:gd name="T2" fmla="*/ 2 w 72"/>
                  <a:gd name="T3" fmla="*/ 0 h 56"/>
                  <a:gd name="T4" fmla="*/ 1 w 72"/>
                  <a:gd name="T5" fmla="*/ 0 h 56"/>
                  <a:gd name="T6" fmla="*/ 1 w 72"/>
                  <a:gd name="T7" fmla="*/ 0 h 56"/>
                  <a:gd name="T8" fmla="*/ 1 w 72"/>
                  <a:gd name="T9" fmla="*/ 0 h 56"/>
                  <a:gd name="T10" fmla="*/ 0 w 72"/>
                  <a:gd name="T11" fmla="*/ 1 h 56"/>
                  <a:gd name="T12" fmla="*/ 0 w 72"/>
                  <a:gd name="T13" fmla="*/ 1 h 56"/>
                  <a:gd name="T14" fmla="*/ 0 w 72"/>
                  <a:gd name="T15" fmla="*/ 1 h 56"/>
                  <a:gd name="T16" fmla="*/ 0 w 72"/>
                  <a:gd name="T17" fmla="*/ 1 h 56"/>
                  <a:gd name="T18" fmla="*/ 0 w 72"/>
                  <a:gd name="T19" fmla="*/ 2 h 56"/>
                  <a:gd name="T20" fmla="*/ 0 w 72"/>
                  <a:gd name="T21" fmla="*/ 2 h 56"/>
                  <a:gd name="T22" fmla="*/ 0 w 72"/>
                  <a:gd name="T23" fmla="*/ 2 h 56"/>
                  <a:gd name="T24" fmla="*/ 1 w 72"/>
                  <a:gd name="T25" fmla="*/ 2 h 56"/>
                  <a:gd name="T26" fmla="*/ 1 w 72"/>
                  <a:gd name="T27" fmla="*/ 2 h 56"/>
                  <a:gd name="T28" fmla="*/ 1 w 72"/>
                  <a:gd name="T29" fmla="*/ 2 h 56"/>
                  <a:gd name="T30" fmla="*/ 2 w 72"/>
                  <a:gd name="T31" fmla="*/ 1 h 56"/>
                  <a:gd name="T32" fmla="*/ 2 w 72"/>
                  <a:gd name="T33" fmla="*/ 1 h 56"/>
                  <a:gd name="T34" fmla="*/ 2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3" name="Freeform 63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1 w 53"/>
                  <a:gd name="T1" fmla="*/ 0 h 72"/>
                  <a:gd name="T2" fmla="*/ 1 w 53"/>
                  <a:gd name="T3" fmla="*/ 0 h 72"/>
                  <a:gd name="T4" fmla="*/ 1 w 53"/>
                  <a:gd name="T5" fmla="*/ 1 h 72"/>
                  <a:gd name="T6" fmla="*/ 1 w 53"/>
                  <a:gd name="T7" fmla="*/ 1 h 72"/>
                  <a:gd name="T8" fmla="*/ 1 w 53"/>
                  <a:gd name="T9" fmla="*/ 1 h 72"/>
                  <a:gd name="T10" fmla="*/ 1 w 53"/>
                  <a:gd name="T11" fmla="*/ 2 h 72"/>
                  <a:gd name="T12" fmla="*/ 0 w 53"/>
                  <a:gd name="T13" fmla="*/ 2 h 72"/>
                  <a:gd name="T14" fmla="*/ 1 w 53"/>
                  <a:gd name="T15" fmla="*/ 2 h 72"/>
                  <a:gd name="T16" fmla="*/ 1 w 53"/>
                  <a:gd name="T17" fmla="*/ 3 h 72"/>
                  <a:gd name="T18" fmla="*/ 1 w 53"/>
                  <a:gd name="T19" fmla="*/ 3 h 72"/>
                  <a:gd name="T20" fmla="*/ 2 w 53"/>
                  <a:gd name="T21" fmla="*/ 3 h 72"/>
                  <a:gd name="T22" fmla="*/ 2 w 53"/>
                  <a:gd name="T23" fmla="*/ 2 h 72"/>
                  <a:gd name="T24" fmla="*/ 2 w 53"/>
                  <a:gd name="T25" fmla="*/ 2 h 72"/>
                  <a:gd name="T26" fmla="*/ 2 w 53"/>
                  <a:gd name="T27" fmla="*/ 2 h 72"/>
                  <a:gd name="T28" fmla="*/ 2 w 53"/>
                  <a:gd name="T29" fmla="*/ 1 h 72"/>
                  <a:gd name="T30" fmla="*/ 2 w 53"/>
                  <a:gd name="T31" fmla="*/ 1 h 72"/>
                  <a:gd name="T32" fmla="*/ 2 w 53"/>
                  <a:gd name="T33" fmla="*/ 1 h 72"/>
                  <a:gd name="T34" fmla="*/ 1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4" name="Freeform 64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1 h 57"/>
                  <a:gd name="T4" fmla="*/ 0 w 72"/>
                  <a:gd name="T5" fmla="*/ 1 h 57"/>
                  <a:gd name="T6" fmla="*/ 0 w 72"/>
                  <a:gd name="T7" fmla="*/ 1 h 57"/>
                  <a:gd name="T8" fmla="*/ 0 w 72"/>
                  <a:gd name="T9" fmla="*/ 2 h 57"/>
                  <a:gd name="T10" fmla="*/ 0 w 72"/>
                  <a:gd name="T11" fmla="*/ 2 h 57"/>
                  <a:gd name="T12" fmla="*/ 1 w 72"/>
                  <a:gd name="T13" fmla="*/ 2 h 57"/>
                  <a:gd name="T14" fmla="*/ 1 w 72"/>
                  <a:gd name="T15" fmla="*/ 2 h 57"/>
                  <a:gd name="T16" fmla="*/ 1 w 72"/>
                  <a:gd name="T17" fmla="*/ 2 h 57"/>
                  <a:gd name="T18" fmla="*/ 2 w 72"/>
                  <a:gd name="T19" fmla="*/ 2 h 57"/>
                  <a:gd name="T20" fmla="*/ 2 w 72"/>
                  <a:gd name="T21" fmla="*/ 1 h 57"/>
                  <a:gd name="T22" fmla="*/ 2 w 72"/>
                  <a:gd name="T23" fmla="*/ 1 h 57"/>
                  <a:gd name="T24" fmla="*/ 1 w 72"/>
                  <a:gd name="T25" fmla="*/ 1 h 57"/>
                  <a:gd name="T26" fmla="*/ 1 w 72"/>
                  <a:gd name="T27" fmla="*/ 1 h 57"/>
                  <a:gd name="T28" fmla="*/ 1 w 72"/>
                  <a:gd name="T29" fmla="*/ 0 h 57"/>
                  <a:gd name="T30" fmla="*/ 0 w 72"/>
                  <a:gd name="T31" fmla="*/ 0 h 57"/>
                  <a:gd name="T32" fmla="*/ 0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5" name="Freeform 65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2 h 58"/>
                  <a:gd name="T2" fmla="*/ 0 w 72"/>
                  <a:gd name="T3" fmla="*/ 2 h 58"/>
                  <a:gd name="T4" fmla="*/ 0 w 72"/>
                  <a:gd name="T5" fmla="*/ 2 h 58"/>
                  <a:gd name="T6" fmla="*/ 0 w 72"/>
                  <a:gd name="T7" fmla="*/ 2 h 58"/>
                  <a:gd name="T8" fmla="*/ 1 w 72"/>
                  <a:gd name="T9" fmla="*/ 2 h 58"/>
                  <a:gd name="T10" fmla="*/ 1 w 72"/>
                  <a:gd name="T11" fmla="*/ 2 h 58"/>
                  <a:gd name="T12" fmla="*/ 1 w 72"/>
                  <a:gd name="T13" fmla="*/ 2 h 58"/>
                  <a:gd name="T14" fmla="*/ 2 w 72"/>
                  <a:gd name="T15" fmla="*/ 2 h 58"/>
                  <a:gd name="T16" fmla="*/ 2 w 72"/>
                  <a:gd name="T17" fmla="*/ 1 h 58"/>
                  <a:gd name="T18" fmla="*/ 2 w 72"/>
                  <a:gd name="T19" fmla="*/ 1 h 58"/>
                  <a:gd name="T20" fmla="*/ 1 w 72"/>
                  <a:gd name="T21" fmla="*/ 1 h 58"/>
                  <a:gd name="T22" fmla="*/ 1 w 72"/>
                  <a:gd name="T23" fmla="*/ 0 h 58"/>
                  <a:gd name="T24" fmla="*/ 1 w 72"/>
                  <a:gd name="T25" fmla="*/ 1 h 58"/>
                  <a:gd name="T26" fmla="*/ 0 w 72"/>
                  <a:gd name="T27" fmla="*/ 1 h 58"/>
                  <a:gd name="T28" fmla="*/ 0 w 72"/>
                  <a:gd name="T29" fmla="*/ 1 h 58"/>
                  <a:gd name="T30" fmla="*/ 0 w 72"/>
                  <a:gd name="T31" fmla="*/ 2 h 58"/>
                  <a:gd name="T32" fmla="*/ 0 w 72"/>
                  <a:gd name="T33" fmla="*/ 2 h 58"/>
                  <a:gd name="T34" fmla="*/ 0 w 72"/>
                  <a:gd name="T35" fmla="*/ 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6" name="Freeform 66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5 w 144"/>
                  <a:gd name="T1" fmla="*/ 0 h 167"/>
                  <a:gd name="T2" fmla="*/ 5 w 144"/>
                  <a:gd name="T3" fmla="*/ 1 h 167"/>
                  <a:gd name="T4" fmla="*/ 5 w 144"/>
                  <a:gd name="T5" fmla="*/ 2 h 167"/>
                  <a:gd name="T6" fmla="*/ 5 w 144"/>
                  <a:gd name="T7" fmla="*/ 3 h 167"/>
                  <a:gd name="T8" fmla="*/ 4 w 144"/>
                  <a:gd name="T9" fmla="*/ 4 h 167"/>
                  <a:gd name="T10" fmla="*/ 4 w 144"/>
                  <a:gd name="T11" fmla="*/ 5 h 167"/>
                  <a:gd name="T12" fmla="*/ 3 w 144"/>
                  <a:gd name="T13" fmla="*/ 5 h 167"/>
                  <a:gd name="T14" fmla="*/ 2 w 144"/>
                  <a:gd name="T15" fmla="*/ 6 h 167"/>
                  <a:gd name="T16" fmla="*/ 2 w 144"/>
                  <a:gd name="T17" fmla="*/ 6 h 167"/>
                  <a:gd name="T18" fmla="*/ 1 w 144"/>
                  <a:gd name="T19" fmla="*/ 6 h 167"/>
                  <a:gd name="T20" fmla="*/ 1 w 144"/>
                  <a:gd name="T21" fmla="*/ 5 h 167"/>
                  <a:gd name="T22" fmla="*/ 0 w 144"/>
                  <a:gd name="T23" fmla="*/ 5 h 167"/>
                  <a:gd name="T24" fmla="*/ 1 w 144"/>
                  <a:gd name="T25" fmla="*/ 4 h 167"/>
                  <a:gd name="T26" fmla="*/ 1 w 144"/>
                  <a:gd name="T27" fmla="*/ 4 h 167"/>
                  <a:gd name="T28" fmla="*/ 1 w 144"/>
                  <a:gd name="T29" fmla="*/ 3 h 167"/>
                  <a:gd name="T30" fmla="*/ 2 w 144"/>
                  <a:gd name="T31" fmla="*/ 3 h 167"/>
                  <a:gd name="T32" fmla="*/ 2 w 144"/>
                  <a:gd name="T33" fmla="*/ 3 h 167"/>
                  <a:gd name="T34" fmla="*/ 3 w 144"/>
                  <a:gd name="T35" fmla="*/ 3 h 167"/>
                  <a:gd name="T36" fmla="*/ 3 w 144"/>
                  <a:gd name="T37" fmla="*/ 3 h 167"/>
                  <a:gd name="T38" fmla="*/ 4 w 144"/>
                  <a:gd name="T39" fmla="*/ 2 h 167"/>
                  <a:gd name="T40" fmla="*/ 4 w 144"/>
                  <a:gd name="T41" fmla="*/ 2 h 167"/>
                  <a:gd name="T42" fmla="*/ 5 w 144"/>
                  <a:gd name="T43" fmla="*/ 1 h 167"/>
                  <a:gd name="T44" fmla="*/ 5 w 144"/>
                  <a:gd name="T45" fmla="*/ 1 h 167"/>
                  <a:gd name="T46" fmla="*/ 5 w 144"/>
                  <a:gd name="T47" fmla="*/ 1 h 167"/>
                  <a:gd name="T48" fmla="*/ 5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7" name="Freeform 67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7 w 204"/>
                  <a:gd name="T1" fmla="*/ 0 h 82"/>
                  <a:gd name="T2" fmla="*/ 7 w 204"/>
                  <a:gd name="T3" fmla="*/ 0 h 82"/>
                  <a:gd name="T4" fmla="*/ 6 w 204"/>
                  <a:gd name="T5" fmla="*/ 0 h 82"/>
                  <a:gd name="T6" fmla="*/ 6 w 204"/>
                  <a:gd name="T7" fmla="*/ 0 h 82"/>
                  <a:gd name="T8" fmla="*/ 6 w 204"/>
                  <a:gd name="T9" fmla="*/ 1 h 82"/>
                  <a:gd name="T10" fmla="*/ 5 w 204"/>
                  <a:gd name="T11" fmla="*/ 1 h 82"/>
                  <a:gd name="T12" fmla="*/ 5 w 204"/>
                  <a:gd name="T13" fmla="*/ 1 h 82"/>
                  <a:gd name="T14" fmla="*/ 4 w 204"/>
                  <a:gd name="T15" fmla="*/ 2 h 82"/>
                  <a:gd name="T16" fmla="*/ 4 w 204"/>
                  <a:gd name="T17" fmla="*/ 2 h 82"/>
                  <a:gd name="T18" fmla="*/ 4 w 204"/>
                  <a:gd name="T19" fmla="*/ 2 h 82"/>
                  <a:gd name="T20" fmla="*/ 3 w 204"/>
                  <a:gd name="T21" fmla="*/ 2 h 82"/>
                  <a:gd name="T22" fmla="*/ 3 w 204"/>
                  <a:gd name="T23" fmla="*/ 2 h 82"/>
                  <a:gd name="T24" fmla="*/ 2 w 204"/>
                  <a:gd name="T25" fmla="*/ 2 h 82"/>
                  <a:gd name="T26" fmla="*/ 2 w 204"/>
                  <a:gd name="T27" fmla="*/ 2 h 82"/>
                  <a:gd name="T28" fmla="*/ 2 w 204"/>
                  <a:gd name="T29" fmla="*/ 2 h 82"/>
                  <a:gd name="T30" fmla="*/ 1 w 204"/>
                  <a:gd name="T31" fmla="*/ 2 h 82"/>
                  <a:gd name="T32" fmla="*/ 1 w 204"/>
                  <a:gd name="T33" fmla="*/ 2 h 82"/>
                  <a:gd name="T34" fmla="*/ 1 w 204"/>
                  <a:gd name="T35" fmla="*/ 1 h 82"/>
                  <a:gd name="T36" fmla="*/ 0 w 204"/>
                  <a:gd name="T37" fmla="*/ 1 h 82"/>
                  <a:gd name="T38" fmla="*/ 1 w 204"/>
                  <a:gd name="T39" fmla="*/ 0 h 82"/>
                  <a:gd name="T40" fmla="*/ 1 w 204"/>
                  <a:gd name="T41" fmla="*/ 0 h 82"/>
                  <a:gd name="T42" fmla="*/ 2 w 204"/>
                  <a:gd name="T43" fmla="*/ 0 h 82"/>
                  <a:gd name="T44" fmla="*/ 2 w 204"/>
                  <a:gd name="T45" fmla="*/ 0 h 82"/>
                  <a:gd name="T46" fmla="*/ 3 w 204"/>
                  <a:gd name="T47" fmla="*/ 0 h 82"/>
                  <a:gd name="T48" fmla="*/ 3 w 204"/>
                  <a:gd name="T49" fmla="*/ 0 h 82"/>
                  <a:gd name="T50" fmla="*/ 4 w 204"/>
                  <a:gd name="T51" fmla="*/ 0 h 82"/>
                  <a:gd name="T52" fmla="*/ 4 w 204"/>
                  <a:gd name="T53" fmla="*/ 0 h 82"/>
                  <a:gd name="T54" fmla="*/ 5 w 204"/>
                  <a:gd name="T55" fmla="*/ 0 h 82"/>
                  <a:gd name="T56" fmla="*/ 5 w 204"/>
                  <a:gd name="T57" fmla="*/ 0 h 82"/>
                  <a:gd name="T58" fmla="*/ 6 w 204"/>
                  <a:gd name="T59" fmla="*/ 0 h 82"/>
                  <a:gd name="T60" fmla="*/ 6 w 204"/>
                  <a:gd name="T61" fmla="*/ 0 h 82"/>
                  <a:gd name="T62" fmla="*/ 7 w 204"/>
                  <a:gd name="T63" fmla="*/ 0 h 82"/>
                  <a:gd name="T64" fmla="*/ 7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8" name="Freeform 68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1 w 84"/>
                  <a:gd name="T1" fmla="*/ 0 h 208"/>
                  <a:gd name="T2" fmla="*/ 2 w 84"/>
                  <a:gd name="T3" fmla="*/ 1 h 208"/>
                  <a:gd name="T4" fmla="*/ 2 w 84"/>
                  <a:gd name="T5" fmla="*/ 2 h 208"/>
                  <a:gd name="T6" fmla="*/ 3 w 84"/>
                  <a:gd name="T7" fmla="*/ 3 h 208"/>
                  <a:gd name="T8" fmla="*/ 3 w 84"/>
                  <a:gd name="T9" fmla="*/ 4 h 208"/>
                  <a:gd name="T10" fmla="*/ 3 w 84"/>
                  <a:gd name="T11" fmla="*/ 4 h 208"/>
                  <a:gd name="T12" fmla="*/ 3 w 84"/>
                  <a:gd name="T13" fmla="*/ 5 h 208"/>
                  <a:gd name="T14" fmla="*/ 3 w 84"/>
                  <a:gd name="T15" fmla="*/ 6 h 208"/>
                  <a:gd name="T16" fmla="*/ 2 w 84"/>
                  <a:gd name="T17" fmla="*/ 7 h 208"/>
                  <a:gd name="T18" fmla="*/ 2 w 84"/>
                  <a:gd name="T19" fmla="*/ 7 h 208"/>
                  <a:gd name="T20" fmla="*/ 1 w 84"/>
                  <a:gd name="T21" fmla="*/ 7 h 208"/>
                  <a:gd name="T22" fmla="*/ 1 w 84"/>
                  <a:gd name="T23" fmla="*/ 7 h 208"/>
                  <a:gd name="T24" fmla="*/ 1 w 84"/>
                  <a:gd name="T25" fmla="*/ 6 h 208"/>
                  <a:gd name="T26" fmla="*/ 0 w 84"/>
                  <a:gd name="T27" fmla="*/ 6 h 208"/>
                  <a:gd name="T28" fmla="*/ 1 w 84"/>
                  <a:gd name="T29" fmla="*/ 5 h 208"/>
                  <a:gd name="T30" fmla="*/ 1 w 84"/>
                  <a:gd name="T31" fmla="*/ 5 h 208"/>
                  <a:gd name="T32" fmla="*/ 1 w 84"/>
                  <a:gd name="T33" fmla="*/ 4 h 208"/>
                  <a:gd name="T34" fmla="*/ 2 w 84"/>
                  <a:gd name="T35" fmla="*/ 3 h 208"/>
                  <a:gd name="T36" fmla="*/ 2 w 84"/>
                  <a:gd name="T37" fmla="*/ 2 h 208"/>
                  <a:gd name="T38" fmla="*/ 1 w 84"/>
                  <a:gd name="T39" fmla="*/ 1 h 208"/>
                  <a:gd name="T40" fmla="*/ 1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9" name="Freeform 69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1 w 144"/>
                  <a:gd name="T3" fmla="*/ 0 h 170"/>
                  <a:gd name="T4" fmla="*/ 2 w 144"/>
                  <a:gd name="T5" fmla="*/ 0 h 170"/>
                  <a:gd name="T6" fmla="*/ 3 w 144"/>
                  <a:gd name="T7" fmla="*/ 1 h 170"/>
                  <a:gd name="T8" fmla="*/ 4 w 144"/>
                  <a:gd name="T9" fmla="*/ 1 h 170"/>
                  <a:gd name="T10" fmla="*/ 4 w 144"/>
                  <a:gd name="T11" fmla="*/ 2 h 170"/>
                  <a:gd name="T12" fmla="*/ 5 w 144"/>
                  <a:gd name="T13" fmla="*/ 2 h 170"/>
                  <a:gd name="T14" fmla="*/ 5 w 144"/>
                  <a:gd name="T15" fmla="*/ 3 h 170"/>
                  <a:gd name="T16" fmla="*/ 5 w 144"/>
                  <a:gd name="T17" fmla="*/ 4 h 170"/>
                  <a:gd name="T18" fmla="*/ 5 w 144"/>
                  <a:gd name="T19" fmla="*/ 4 h 170"/>
                  <a:gd name="T20" fmla="*/ 4 w 144"/>
                  <a:gd name="T21" fmla="*/ 5 h 170"/>
                  <a:gd name="T22" fmla="*/ 4 w 144"/>
                  <a:gd name="T23" fmla="*/ 5 h 170"/>
                  <a:gd name="T24" fmla="*/ 3 w 144"/>
                  <a:gd name="T25" fmla="*/ 5 h 170"/>
                  <a:gd name="T26" fmla="*/ 3 w 144"/>
                  <a:gd name="T27" fmla="*/ 4 h 170"/>
                  <a:gd name="T28" fmla="*/ 3 w 144"/>
                  <a:gd name="T29" fmla="*/ 4 h 170"/>
                  <a:gd name="T30" fmla="*/ 2 w 144"/>
                  <a:gd name="T31" fmla="*/ 3 h 170"/>
                  <a:gd name="T32" fmla="*/ 3 w 144"/>
                  <a:gd name="T33" fmla="*/ 3 h 170"/>
                  <a:gd name="T34" fmla="*/ 3 w 144"/>
                  <a:gd name="T35" fmla="*/ 2 h 170"/>
                  <a:gd name="T36" fmla="*/ 2 w 144"/>
                  <a:gd name="T37" fmla="*/ 1 h 170"/>
                  <a:gd name="T38" fmla="*/ 2 w 144"/>
                  <a:gd name="T39" fmla="*/ 1 h 170"/>
                  <a:gd name="T40" fmla="*/ 2 w 144"/>
                  <a:gd name="T41" fmla="*/ 0 h 170"/>
                  <a:gd name="T42" fmla="*/ 1 w 144"/>
                  <a:gd name="T43" fmla="*/ 0 h 170"/>
                  <a:gd name="T44" fmla="*/ 1 w 144"/>
                  <a:gd name="T45" fmla="*/ 0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0" name="Freeform 70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0 h 103"/>
                  <a:gd name="T2" fmla="*/ 0 w 199"/>
                  <a:gd name="T3" fmla="*/ 0 h 103"/>
                  <a:gd name="T4" fmla="*/ 0 w 199"/>
                  <a:gd name="T5" fmla="*/ 0 h 103"/>
                  <a:gd name="T6" fmla="*/ 1 w 199"/>
                  <a:gd name="T7" fmla="*/ 0 h 103"/>
                  <a:gd name="T8" fmla="*/ 1 w 199"/>
                  <a:gd name="T9" fmla="*/ 0 h 103"/>
                  <a:gd name="T10" fmla="*/ 2 w 199"/>
                  <a:gd name="T11" fmla="*/ 0 h 103"/>
                  <a:gd name="T12" fmla="*/ 2 w 199"/>
                  <a:gd name="T13" fmla="*/ 0 h 103"/>
                  <a:gd name="T14" fmla="*/ 3 w 199"/>
                  <a:gd name="T15" fmla="*/ 0 h 103"/>
                  <a:gd name="T16" fmla="*/ 3 w 199"/>
                  <a:gd name="T17" fmla="*/ 0 h 103"/>
                  <a:gd name="T18" fmla="*/ 4 w 199"/>
                  <a:gd name="T19" fmla="*/ 0 h 103"/>
                  <a:gd name="T20" fmla="*/ 4 w 199"/>
                  <a:gd name="T21" fmla="*/ 0 h 103"/>
                  <a:gd name="T22" fmla="*/ 4 w 199"/>
                  <a:gd name="T23" fmla="*/ 0 h 103"/>
                  <a:gd name="T24" fmla="*/ 5 w 199"/>
                  <a:gd name="T25" fmla="*/ 0 h 103"/>
                  <a:gd name="T26" fmla="*/ 5 w 199"/>
                  <a:gd name="T27" fmla="*/ 0 h 103"/>
                  <a:gd name="T28" fmla="*/ 5 w 199"/>
                  <a:gd name="T29" fmla="*/ 1 h 103"/>
                  <a:gd name="T30" fmla="*/ 5 w 199"/>
                  <a:gd name="T31" fmla="*/ 1 h 103"/>
                  <a:gd name="T32" fmla="*/ 6 w 199"/>
                  <a:gd name="T33" fmla="*/ 1 h 103"/>
                  <a:gd name="T34" fmla="*/ 6 w 199"/>
                  <a:gd name="T35" fmla="*/ 2 h 103"/>
                  <a:gd name="T36" fmla="*/ 6 w 199"/>
                  <a:gd name="T37" fmla="*/ 2 h 103"/>
                  <a:gd name="T38" fmla="*/ 5 w 199"/>
                  <a:gd name="T39" fmla="*/ 3 h 103"/>
                  <a:gd name="T40" fmla="*/ 5 w 199"/>
                  <a:gd name="T41" fmla="*/ 3 h 103"/>
                  <a:gd name="T42" fmla="*/ 4 w 199"/>
                  <a:gd name="T43" fmla="*/ 3 h 103"/>
                  <a:gd name="T44" fmla="*/ 4 w 199"/>
                  <a:gd name="T45" fmla="*/ 2 h 103"/>
                  <a:gd name="T46" fmla="*/ 3 w 199"/>
                  <a:gd name="T47" fmla="*/ 2 h 103"/>
                  <a:gd name="T48" fmla="*/ 3 w 199"/>
                  <a:gd name="T49" fmla="*/ 1 h 103"/>
                  <a:gd name="T50" fmla="*/ 3 w 199"/>
                  <a:gd name="T51" fmla="*/ 1 h 103"/>
                  <a:gd name="T52" fmla="*/ 2 w 199"/>
                  <a:gd name="T53" fmla="*/ 1 h 103"/>
                  <a:gd name="T54" fmla="*/ 2 w 199"/>
                  <a:gd name="T55" fmla="*/ 0 h 103"/>
                  <a:gd name="T56" fmla="*/ 1 w 199"/>
                  <a:gd name="T57" fmla="*/ 0 h 103"/>
                  <a:gd name="T58" fmla="*/ 0 w 199"/>
                  <a:gd name="T59" fmla="*/ 0 h 103"/>
                  <a:gd name="T60" fmla="*/ 0 w 199"/>
                  <a:gd name="T61" fmla="*/ 0 h 103"/>
                  <a:gd name="T62" fmla="*/ 0 w 199"/>
                  <a:gd name="T63" fmla="*/ 0 h 103"/>
                  <a:gd name="T64" fmla="*/ 0 w 199"/>
                  <a:gd name="T65" fmla="*/ 0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1" name="Freeform 71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2 w 107"/>
                  <a:gd name="T1" fmla="*/ 0 h 195"/>
                  <a:gd name="T2" fmla="*/ 3 w 107"/>
                  <a:gd name="T3" fmla="*/ 1 h 195"/>
                  <a:gd name="T4" fmla="*/ 3 w 107"/>
                  <a:gd name="T5" fmla="*/ 2 h 195"/>
                  <a:gd name="T6" fmla="*/ 3 w 107"/>
                  <a:gd name="T7" fmla="*/ 3 h 195"/>
                  <a:gd name="T8" fmla="*/ 3 w 107"/>
                  <a:gd name="T9" fmla="*/ 4 h 195"/>
                  <a:gd name="T10" fmla="*/ 3 w 107"/>
                  <a:gd name="T11" fmla="*/ 5 h 195"/>
                  <a:gd name="T12" fmla="*/ 2 w 107"/>
                  <a:gd name="T13" fmla="*/ 6 h 195"/>
                  <a:gd name="T14" fmla="*/ 2 w 107"/>
                  <a:gd name="T15" fmla="*/ 6 h 195"/>
                  <a:gd name="T16" fmla="*/ 1 w 107"/>
                  <a:gd name="T17" fmla="*/ 7 h 195"/>
                  <a:gd name="T18" fmla="*/ 0 w 107"/>
                  <a:gd name="T19" fmla="*/ 7 h 195"/>
                  <a:gd name="T20" fmla="*/ 0 w 107"/>
                  <a:gd name="T21" fmla="*/ 6 h 195"/>
                  <a:gd name="T22" fmla="*/ 0 w 107"/>
                  <a:gd name="T23" fmla="*/ 6 h 195"/>
                  <a:gd name="T24" fmla="*/ 0 w 107"/>
                  <a:gd name="T25" fmla="*/ 6 h 195"/>
                  <a:gd name="T26" fmla="*/ 0 w 107"/>
                  <a:gd name="T27" fmla="*/ 5 h 195"/>
                  <a:gd name="T28" fmla="*/ 0 w 107"/>
                  <a:gd name="T29" fmla="*/ 4 h 195"/>
                  <a:gd name="T30" fmla="*/ 0 w 107"/>
                  <a:gd name="T31" fmla="*/ 4 h 195"/>
                  <a:gd name="T32" fmla="*/ 1 w 107"/>
                  <a:gd name="T33" fmla="*/ 4 h 195"/>
                  <a:gd name="T34" fmla="*/ 1 w 107"/>
                  <a:gd name="T35" fmla="*/ 3 h 195"/>
                  <a:gd name="T36" fmla="*/ 2 w 107"/>
                  <a:gd name="T37" fmla="*/ 3 h 195"/>
                  <a:gd name="T38" fmla="*/ 2 w 107"/>
                  <a:gd name="T39" fmla="*/ 2 h 195"/>
                  <a:gd name="T40" fmla="*/ 2 w 107"/>
                  <a:gd name="T41" fmla="*/ 2 h 195"/>
                  <a:gd name="T42" fmla="*/ 2 w 107"/>
                  <a:gd name="T43" fmla="*/ 1 h 195"/>
                  <a:gd name="T44" fmla="*/ 2 w 107"/>
                  <a:gd name="T45" fmla="*/ 1 h 195"/>
                  <a:gd name="T46" fmla="*/ 2 w 107"/>
                  <a:gd name="T47" fmla="*/ 1 h 195"/>
                  <a:gd name="T48" fmla="*/ 2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2" name="Freeform 72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5 w 183"/>
                  <a:gd name="T1" fmla="*/ 0 h 126"/>
                  <a:gd name="T2" fmla="*/ 5 w 183"/>
                  <a:gd name="T3" fmla="*/ 1 h 126"/>
                  <a:gd name="T4" fmla="*/ 4 w 183"/>
                  <a:gd name="T5" fmla="*/ 2 h 126"/>
                  <a:gd name="T6" fmla="*/ 4 w 183"/>
                  <a:gd name="T7" fmla="*/ 3 h 126"/>
                  <a:gd name="T8" fmla="*/ 3 w 183"/>
                  <a:gd name="T9" fmla="*/ 3 h 126"/>
                  <a:gd name="T10" fmla="*/ 3 w 183"/>
                  <a:gd name="T11" fmla="*/ 4 h 126"/>
                  <a:gd name="T12" fmla="*/ 2 w 183"/>
                  <a:gd name="T13" fmla="*/ 4 h 126"/>
                  <a:gd name="T14" fmla="*/ 1 w 183"/>
                  <a:gd name="T15" fmla="*/ 4 h 126"/>
                  <a:gd name="T16" fmla="*/ 0 w 183"/>
                  <a:gd name="T17" fmla="*/ 4 h 126"/>
                  <a:gd name="T18" fmla="*/ 0 w 183"/>
                  <a:gd name="T19" fmla="*/ 4 h 126"/>
                  <a:gd name="T20" fmla="*/ 0 w 183"/>
                  <a:gd name="T21" fmla="*/ 3 h 126"/>
                  <a:gd name="T22" fmla="*/ 0 w 183"/>
                  <a:gd name="T23" fmla="*/ 3 h 126"/>
                  <a:gd name="T24" fmla="*/ 0 w 183"/>
                  <a:gd name="T25" fmla="*/ 3 h 126"/>
                  <a:gd name="T26" fmla="*/ 0 w 183"/>
                  <a:gd name="T27" fmla="*/ 2 h 126"/>
                  <a:gd name="T28" fmla="*/ 1 w 183"/>
                  <a:gd name="T29" fmla="*/ 2 h 126"/>
                  <a:gd name="T30" fmla="*/ 1 w 183"/>
                  <a:gd name="T31" fmla="*/ 2 h 126"/>
                  <a:gd name="T32" fmla="*/ 2 w 183"/>
                  <a:gd name="T33" fmla="*/ 2 h 126"/>
                  <a:gd name="T34" fmla="*/ 3 w 183"/>
                  <a:gd name="T35" fmla="*/ 2 h 126"/>
                  <a:gd name="T36" fmla="*/ 3 w 183"/>
                  <a:gd name="T37" fmla="*/ 2 h 126"/>
                  <a:gd name="T38" fmla="*/ 4 w 183"/>
                  <a:gd name="T39" fmla="*/ 2 h 126"/>
                  <a:gd name="T40" fmla="*/ 4 w 183"/>
                  <a:gd name="T41" fmla="*/ 1 h 126"/>
                  <a:gd name="T42" fmla="*/ 5 w 183"/>
                  <a:gd name="T43" fmla="*/ 1 h 126"/>
                  <a:gd name="T44" fmla="*/ 5 w 183"/>
                  <a:gd name="T45" fmla="*/ 1 h 126"/>
                  <a:gd name="T46" fmla="*/ 5 w 183"/>
                  <a:gd name="T47" fmla="*/ 1 h 126"/>
                  <a:gd name="T48" fmla="*/ 5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3" name="Freeform 73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1 w 102"/>
                  <a:gd name="T3" fmla="*/ 0 h 197"/>
                  <a:gd name="T4" fmla="*/ 2 w 102"/>
                  <a:gd name="T5" fmla="*/ 1 h 197"/>
                  <a:gd name="T6" fmla="*/ 3 w 102"/>
                  <a:gd name="T7" fmla="*/ 1 h 197"/>
                  <a:gd name="T8" fmla="*/ 3 w 102"/>
                  <a:gd name="T9" fmla="*/ 2 h 197"/>
                  <a:gd name="T10" fmla="*/ 3 w 102"/>
                  <a:gd name="T11" fmla="*/ 3 h 197"/>
                  <a:gd name="T12" fmla="*/ 4 w 102"/>
                  <a:gd name="T13" fmla="*/ 4 h 197"/>
                  <a:gd name="T14" fmla="*/ 4 w 102"/>
                  <a:gd name="T15" fmla="*/ 4 h 197"/>
                  <a:gd name="T16" fmla="*/ 3 w 102"/>
                  <a:gd name="T17" fmla="*/ 5 h 197"/>
                  <a:gd name="T18" fmla="*/ 3 w 102"/>
                  <a:gd name="T19" fmla="*/ 5 h 197"/>
                  <a:gd name="T20" fmla="*/ 3 w 102"/>
                  <a:gd name="T21" fmla="*/ 6 h 197"/>
                  <a:gd name="T22" fmla="*/ 2 w 102"/>
                  <a:gd name="T23" fmla="*/ 6 h 197"/>
                  <a:gd name="T24" fmla="*/ 2 w 102"/>
                  <a:gd name="T25" fmla="*/ 5 h 197"/>
                  <a:gd name="T26" fmla="*/ 1 w 102"/>
                  <a:gd name="T27" fmla="*/ 5 h 197"/>
                  <a:gd name="T28" fmla="*/ 1 w 102"/>
                  <a:gd name="T29" fmla="*/ 4 h 197"/>
                  <a:gd name="T30" fmla="*/ 1 w 102"/>
                  <a:gd name="T31" fmla="*/ 4 h 197"/>
                  <a:gd name="T32" fmla="*/ 1 w 102"/>
                  <a:gd name="T33" fmla="*/ 3 h 197"/>
                  <a:gd name="T34" fmla="*/ 2 w 102"/>
                  <a:gd name="T35" fmla="*/ 3 h 197"/>
                  <a:gd name="T36" fmla="*/ 2 w 102"/>
                  <a:gd name="T37" fmla="*/ 2 h 197"/>
                  <a:gd name="T38" fmla="*/ 1 w 102"/>
                  <a:gd name="T39" fmla="*/ 1 h 197"/>
                  <a:gd name="T40" fmla="*/ 1 w 102"/>
                  <a:gd name="T41" fmla="*/ 1 h 197"/>
                  <a:gd name="T42" fmla="*/ 1 w 102"/>
                  <a:gd name="T43" fmla="*/ 0 h 197"/>
                  <a:gd name="T44" fmla="*/ 1 w 102"/>
                  <a:gd name="T45" fmla="*/ 0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4" name="Freeform 74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1 w 180"/>
                  <a:gd name="T3" fmla="*/ 0 h 129"/>
                  <a:gd name="T4" fmla="*/ 2 w 180"/>
                  <a:gd name="T5" fmla="*/ 0 h 129"/>
                  <a:gd name="T6" fmla="*/ 3 w 180"/>
                  <a:gd name="T7" fmla="*/ 0 h 129"/>
                  <a:gd name="T8" fmla="*/ 4 w 180"/>
                  <a:gd name="T9" fmla="*/ 0 h 129"/>
                  <a:gd name="T10" fmla="*/ 5 w 180"/>
                  <a:gd name="T11" fmla="*/ 0 h 129"/>
                  <a:gd name="T12" fmla="*/ 5 w 180"/>
                  <a:gd name="T13" fmla="*/ 1 h 129"/>
                  <a:gd name="T14" fmla="*/ 6 w 180"/>
                  <a:gd name="T15" fmla="*/ 2 h 129"/>
                  <a:gd name="T16" fmla="*/ 6 w 180"/>
                  <a:gd name="T17" fmla="*/ 2 h 129"/>
                  <a:gd name="T18" fmla="*/ 6 w 180"/>
                  <a:gd name="T19" fmla="*/ 3 h 129"/>
                  <a:gd name="T20" fmla="*/ 6 w 180"/>
                  <a:gd name="T21" fmla="*/ 3 h 129"/>
                  <a:gd name="T22" fmla="*/ 5 w 180"/>
                  <a:gd name="T23" fmla="*/ 4 h 129"/>
                  <a:gd name="T24" fmla="*/ 5 w 180"/>
                  <a:gd name="T25" fmla="*/ 4 h 129"/>
                  <a:gd name="T26" fmla="*/ 4 w 180"/>
                  <a:gd name="T27" fmla="*/ 3 h 129"/>
                  <a:gd name="T28" fmla="*/ 4 w 180"/>
                  <a:gd name="T29" fmla="*/ 3 h 129"/>
                  <a:gd name="T30" fmla="*/ 4 w 180"/>
                  <a:gd name="T31" fmla="*/ 2 h 129"/>
                  <a:gd name="T32" fmla="*/ 3 w 180"/>
                  <a:gd name="T33" fmla="*/ 2 h 129"/>
                  <a:gd name="T34" fmla="*/ 3 w 180"/>
                  <a:gd name="T35" fmla="*/ 1 h 129"/>
                  <a:gd name="T36" fmla="*/ 3 w 180"/>
                  <a:gd name="T37" fmla="*/ 1 h 129"/>
                  <a:gd name="T38" fmla="*/ 2 w 180"/>
                  <a:gd name="T39" fmla="*/ 0 h 129"/>
                  <a:gd name="T40" fmla="*/ 2 w 180"/>
                  <a:gd name="T41" fmla="*/ 0 h 129"/>
                  <a:gd name="T42" fmla="*/ 1 w 180"/>
                  <a:gd name="T43" fmla="*/ 0 h 129"/>
                  <a:gd name="T44" fmla="*/ 1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5" name="Freeform 75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1 h 85"/>
                  <a:gd name="T2" fmla="*/ 1 w 206"/>
                  <a:gd name="T3" fmla="*/ 1 h 85"/>
                  <a:gd name="T4" fmla="*/ 1 w 206"/>
                  <a:gd name="T5" fmla="*/ 1 h 85"/>
                  <a:gd name="T6" fmla="*/ 2 w 206"/>
                  <a:gd name="T7" fmla="*/ 0 h 85"/>
                  <a:gd name="T8" fmla="*/ 2 w 206"/>
                  <a:gd name="T9" fmla="*/ 0 h 85"/>
                  <a:gd name="T10" fmla="*/ 2 w 206"/>
                  <a:gd name="T11" fmla="*/ 0 h 85"/>
                  <a:gd name="T12" fmla="*/ 3 w 206"/>
                  <a:gd name="T13" fmla="*/ 0 h 85"/>
                  <a:gd name="T14" fmla="*/ 3 w 206"/>
                  <a:gd name="T15" fmla="*/ 0 h 85"/>
                  <a:gd name="T16" fmla="*/ 4 w 206"/>
                  <a:gd name="T17" fmla="*/ 0 h 85"/>
                  <a:gd name="T18" fmla="*/ 4 w 206"/>
                  <a:gd name="T19" fmla="*/ 0 h 85"/>
                  <a:gd name="T20" fmla="*/ 5 w 206"/>
                  <a:gd name="T21" fmla="*/ 0 h 85"/>
                  <a:gd name="T22" fmla="*/ 5 w 206"/>
                  <a:gd name="T23" fmla="*/ 0 h 85"/>
                  <a:gd name="T24" fmla="*/ 5 w 206"/>
                  <a:gd name="T25" fmla="*/ 0 h 85"/>
                  <a:gd name="T26" fmla="*/ 6 w 206"/>
                  <a:gd name="T27" fmla="*/ 0 h 85"/>
                  <a:gd name="T28" fmla="*/ 6 w 206"/>
                  <a:gd name="T29" fmla="*/ 0 h 85"/>
                  <a:gd name="T30" fmla="*/ 6 w 206"/>
                  <a:gd name="T31" fmla="*/ 0 h 85"/>
                  <a:gd name="T32" fmla="*/ 7 w 206"/>
                  <a:gd name="T33" fmla="*/ 0 h 85"/>
                  <a:gd name="T34" fmla="*/ 7 w 206"/>
                  <a:gd name="T35" fmla="*/ 1 h 85"/>
                  <a:gd name="T36" fmla="*/ 7 w 206"/>
                  <a:gd name="T37" fmla="*/ 1 h 85"/>
                  <a:gd name="T38" fmla="*/ 7 w 206"/>
                  <a:gd name="T39" fmla="*/ 2 h 85"/>
                  <a:gd name="T40" fmla="*/ 6 w 206"/>
                  <a:gd name="T41" fmla="*/ 2 h 85"/>
                  <a:gd name="T42" fmla="*/ 6 w 206"/>
                  <a:gd name="T43" fmla="*/ 2 h 85"/>
                  <a:gd name="T44" fmla="*/ 5 w 206"/>
                  <a:gd name="T45" fmla="*/ 2 h 85"/>
                  <a:gd name="T46" fmla="*/ 5 w 206"/>
                  <a:gd name="T47" fmla="*/ 2 h 85"/>
                  <a:gd name="T48" fmla="*/ 4 w 206"/>
                  <a:gd name="T49" fmla="*/ 1 h 85"/>
                  <a:gd name="T50" fmla="*/ 4 w 206"/>
                  <a:gd name="T51" fmla="*/ 1 h 85"/>
                  <a:gd name="T52" fmla="*/ 3 w 206"/>
                  <a:gd name="T53" fmla="*/ 1 h 85"/>
                  <a:gd name="T54" fmla="*/ 3 w 206"/>
                  <a:gd name="T55" fmla="*/ 1 h 85"/>
                  <a:gd name="T56" fmla="*/ 2 w 206"/>
                  <a:gd name="T57" fmla="*/ 1 h 85"/>
                  <a:gd name="T58" fmla="*/ 1 w 206"/>
                  <a:gd name="T59" fmla="*/ 1 h 85"/>
                  <a:gd name="T60" fmla="*/ 1 w 206"/>
                  <a:gd name="T61" fmla="*/ 1 h 85"/>
                  <a:gd name="T62" fmla="*/ 1 w 206"/>
                  <a:gd name="T63" fmla="*/ 1 h 85"/>
                  <a:gd name="T64" fmla="*/ 0 w 206"/>
                  <a:gd name="T65" fmla="*/ 1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6" name="Freeform 76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1 w 147"/>
                  <a:gd name="T3" fmla="*/ 0 h 95"/>
                  <a:gd name="T4" fmla="*/ 2 w 147"/>
                  <a:gd name="T5" fmla="*/ 0 h 95"/>
                  <a:gd name="T6" fmla="*/ 3 w 147"/>
                  <a:gd name="T7" fmla="*/ 0 h 95"/>
                  <a:gd name="T8" fmla="*/ 3 w 147"/>
                  <a:gd name="T9" fmla="*/ 0 h 95"/>
                  <a:gd name="T10" fmla="*/ 4 w 147"/>
                  <a:gd name="T11" fmla="*/ 0 h 95"/>
                  <a:gd name="T12" fmla="*/ 4 w 147"/>
                  <a:gd name="T13" fmla="*/ 0 h 95"/>
                  <a:gd name="T14" fmla="*/ 5 w 147"/>
                  <a:gd name="T15" fmla="*/ 1 h 95"/>
                  <a:gd name="T16" fmla="*/ 5 w 147"/>
                  <a:gd name="T17" fmla="*/ 1 h 95"/>
                  <a:gd name="T18" fmla="*/ 5 w 147"/>
                  <a:gd name="T19" fmla="*/ 2 h 95"/>
                  <a:gd name="T20" fmla="*/ 5 w 147"/>
                  <a:gd name="T21" fmla="*/ 2 h 95"/>
                  <a:gd name="T22" fmla="*/ 5 w 147"/>
                  <a:gd name="T23" fmla="*/ 2 h 95"/>
                  <a:gd name="T24" fmla="*/ 4 w 147"/>
                  <a:gd name="T25" fmla="*/ 2 h 95"/>
                  <a:gd name="T26" fmla="*/ 4 w 147"/>
                  <a:gd name="T27" fmla="*/ 2 h 95"/>
                  <a:gd name="T28" fmla="*/ 3 w 147"/>
                  <a:gd name="T29" fmla="*/ 2 h 95"/>
                  <a:gd name="T30" fmla="*/ 3 w 147"/>
                  <a:gd name="T31" fmla="*/ 2 h 95"/>
                  <a:gd name="T32" fmla="*/ 3 w 147"/>
                  <a:gd name="T33" fmla="*/ 1 h 95"/>
                  <a:gd name="T34" fmla="*/ 3 w 147"/>
                  <a:gd name="T35" fmla="*/ 1 h 95"/>
                  <a:gd name="T36" fmla="*/ 2 w 147"/>
                  <a:gd name="T37" fmla="*/ 1 h 95"/>
                  <a:gd name="T38" fmla="*/ 2 w 147"/>
                  <a:gd name="T39" fmla="*/ 0 h 95"/>
                  <a:gd name="T40" fmla="*/ 2 w 147"/>
                  <a:gd name="T41" fmla="*/ 0 h 95"/>
                  <a:gd name="T42" fmla="*/ 1 w 147"/>
                  <a:gd name="T43" fmla="*/ 0 h 95"/>
                  <a:gd name="T44" fmla="*/ 1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7" name="Freeform 77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0 w 87"/>
                  <a:gd name="T3" fmla="*/ 1 h 154"/>
                  <a:gd name="T4" fmla="*/ 1 w 87"/>
                  <a:gd name="T5" fmla="*/ 1 h 154"/>
                  <a:gd name="T6" fmla="*/ 1 w 87"/>
                  <a:gd name="T7" fmla="*/ 2 h 154"/>
                  <a:gd name="T8" fmla="*/ 2 w 87"/>
                  <a:gd name="T9" fmla="*/ 2 h 154"/>
                  <a:gd name="T10" fmla="*/ 2 w 87"/>
                  <a:gd name="T11" fmla="*/ 3 h 154"/>
                  <a:gd name="T12" fmla="*/ 2 w 87"/>
                  <a:gd name="T13" fmla="*/ 4 h 154"/>
                  <a:gd name="T14" fmla="*/ 2 w 87"/>
                  <a:gd name="T15" fmla="*/ 4 h 154"/>
                  <a:gd name="T16" fmla="*/ 2 w 87"/>
                  <a:gd name="T17" fmla="*/ 5 h 154"/>
                  <a:gd name="T18" fmla="*/ 2 w 87"/>
                  <a:gd name="T19" fmla="*/ 5 h 154"/>
                  <a:gd name="T20" fmla="*/ 1 w 87"/>
                  <a:gd name="T21" fmla="*/ 5 h 154"/>
                  <a:gd name="T22" fmla="*/ 1 w 87"/>
                  <a:gd name="T23" fmla="*/ 5 h 154"/>
                  <a:gd name="T24" fmla="*/ 1 w 87"/>
                  <a:gd name="T25" fmla="*/ 5 h 154"/>
                  <a:gd name="T26" fmla="*/ 0 w 87"/>
                  <a:gd name="T27" fmla="*/ 5 h 154"/>
                  <a:gd name="T28" fmla="*/ 0 w 87"/>
                  <a:gd name="T29" fmla="*/ 4 h 154"/>
                  <a:gd name="T30" fmla="*/ 0 w 87"/>
                  <a:gd name="T31" fmla="*/ 4 h 154"/>
                  <a:gd name="T32" fmla="*/ 0 w 87"/>
                  <a:gd name="T33" fmla="*/ 3 h 154"/>
                  <a:gd name="T34" fmla="*/ 1 w 87"/>
                  <a:gd name="T35" fmla="*/ 3 h 154"/>
                  <a:gd name="T36" fmla="*/ 0 w 87"/>
                  <a:gd name="T37" fmla="*/ 2 h 154"/>
                  <a:gd name="T38" fmla="*/ 0 w 87"/>
                  <a:gd name="T39" fmla="*/ 2 h 154"/>
                  <a:gd name="T40" fmla="*/ 0 w 87"/>
                  <a:gd name="T41" fmla="*/ 1 h 154"/>
                  <a:gd name="T42" fmla="*/ 0 w 87"/>
                  <a:gd name="T43" fmla="*/ 1 h 154"/>
                  <a:gd name="T44" fmla="*/ 0 w 87"/>
                  <a:gd name="T45" fmla="*/ 1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8" name="Freeform 78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2 h 69"/>
                  <a:gd name="T2" fmla="*/ 1 w 161"/>
                  <a:gd name="T3" fmla="*/ 1 h 69"/>
                  <a:gd name="T4" fmla="*/ 1 w 161"/>
                  <a:gd name="T5" fmla="*/ 1 h 69"/>
                  <a:gd name="T6" fmla="*/ 2 w 161"/>
                  <a:gd name="T7" fmla="*/ 0 h 69"/>
                  <a:gd name="T8" fmla="*/ 3 w 161"/>
                  <a:gd name="T9" fmla="*/ 0 h 69"/>
                  <a:gd name="T10" fmla="*/ 3 w 161"/>
                  <a:gd name="T11" fmla="*/ 0 h 69"/>
                  <a:gd name="T12" fmla="*/ 4 w 161"/>
                  <a:gd name="T13" fmla="*/ 0 h 69"/>
                  <a:gd name="T14" fmla="*/ 5 w 161"/>
                  <a:gd name="T15" fmla="*/ 0 h 69"/>
                  <a:gd name="T16" fmla="*/ 5 w 161"/>
                  <a:gd name="T17" fmla="*/ 0 h 69"/>
                  <a:gd name="T18" fmla="*/ 5 w 161"/>
                  <a:gd name="T19" fmla="*/ 0 h 69"/>
                  <a:gd name="T20" fmla="*/ 6 w 161"/>
                  <a:gd name="T21" fmla="*/ 1 h 69"/>
                  <a:gd name="T22" fmla="*/ 5 w 161"/>
                  <a:gd name="T23" fmla="*/ 1 h 69"/>
                  <a:gd name="T24" fmla="*/ 5 w 161"/>
                  <a:gd name="T25" fmla="*/ 1 h 69"/>
                  <a:gd name="T26" fmla="*/ 5 w 161"/>
                  <a:gd name="T27" fmla="*/ 1 h 69"/>
                  <a:gd name="T28" fmla="*/ 4 w 161"/>
                  <a:gd name="T29" fmla="*/ 2 h 69"/>
                  <a:gd name="T30" fmla="*/ 4 w 161"/>
                  <a:gd name="T31" fmla="*/ 1 h 69"/>
                  <a:gd name="T32" fmla="*/ 3 w 161"/>
                  <a:gd name="T33" fmla="*/ 1 h 69"/>
                  <a:gd name="T34" fmla="*/ 3 w 161"/>
                  <a:gd name="T35" fmla="*/ 1 h 69"/>
                  <a:gd name="T36" fmla="*/ 2 w 161"/>
                  <a:gd name="T37" fmla="*/ 1 h 69"/>
                  <a:gd name="T38" fmla="*/ 2 w 161"/>
                  <a:gd name="T39" fmla="*/ 1 h 69"/>
                  <a:gd name="T40" fmla="*/ 2 w 161"/>
                  <a:gd name="T41" fmla="*/ 1 h 69"/>
                  <a:gd name="T42" fmla="*/ 1 w 161"/>
                  <a:gd name="T43" fmla="*/ 1 h 69"/>
                  <a:gd name="T44" fmla="*/ 1 w 161"/>
                  <a:gd name="T45" fmla="*/ 2 h 69"/>
                  <a:gd name="T46" fmla="*/ 1 w 161"/>
                  <a:gd name="T47" fmla="*/ 2 h 69"/>
                  <a:gd name="T48" fmla="*/ 0 w 161"/>
                  <a:gd name="T49" fmla="*/ 2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9" name="Freeform 79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4 h 133"/>
                  <a:gd name="T2" fmla="*/ 1 w 114"/>
                  <a:gd name="T3" fmla="*/ 3 h 133"/>
                  <a:gd name="T4" fmla="*/ 1 w 114"/>
                  <a:gd name="T5" fmla="*/ 2 h 133"/>
                  <a:gd name="T6" fmla="*/ 1 w 114"/>
                  <a:gd name="T7" fmla="*/ 2 h 133"/>
                  <a:gd name="T8" fmla="*/ 1 w 114"/>
                  <a:gd name="T9" fmla="*/ 1 h 133"/>
                  <a:gd name="T10" fmla="*/ 2 w 114"/>
                  <a:gd name="T11" fmla="*/ 0 h 133"/>
                  <a:gd name="T12" fmla="*/ 2 w 114"/>
                  <a:gd name="T13" fmla="*/ 0 h 133"/>
                  <a:gd name="T14" fmla="*/ 3 w 114"/>
                  <a:gd name="T15" fmla="*/ 0 h 133"/>
                  <a:gd name="T16" fmla="*/ 3 w 114"/>
                  <a:gd name="T17" fmla="*/ 0 h 133"/>
                  <a:gd name="T18" fmla="*/ 4 w 114"/>
                  <a:gd name="T19" fmla="*/ 0 h 133"/>
                  <a:gd name="T20" fmla="*/ 4 w 114"/>
                  <a:gd name="T21" fmla="*/ 0 h 133"/>
                  <a:gd name="T22" fmla="*/ 4 w 114"/>
                  <a:gd name="T23" fmla="*/ 0 h 133"/>
                  <a:gd name="T24" fmla="*/ 4 w 114"/>
                  <a:gd name="T25" fmla="*/ 1 h 133"/>
                  <a:gd name="T26" fmla="*/ 4 w 114"/>
                  <a:gd name="T27" fmla="*/ 1 h 133"/>
                  <a:gd name="T28" fmla="*/ 3 w 114"/>
                  <a:gd name="T29" fmla="*/ 1 h 133"/>
                  <a:gd name="T30" fmla="*/ 3 w 114"/>
                  <a:gd name="T31" fmla="*/ 2 h 133"/>
                  <a:gd name="T32" fmla="*/ 2 w 114"/>
                  <a:gd name="T33" fmla="*/ 2 h 133"/>
                  <a:gd name="T34" fmla="*/ 2 w 114"/>
                  <a:gd name="T35" fmla="*/ 2 h 133"/>
                  <a:gd name="T36" fmla="*/ 2 w 114"/>
                  <a:gd name="T37" fmla="*/ 2 h 133"/>
                  <a:gd name="T38" fmla="*/ 1 w 114"/>
                  <a:gd name="T39" fmla="*/ 2 h 133"/>
                  <a:gd name="T40" fmla="*/ 1 w 114"/>
                  <a:gd name="T41" fmla="*/ 3 h 133"/>
                  <a:gd name="T42" fmla="*/ 1 w 114"/>
                  <a:gd name="T43" fmla="*/ 3 h 133"/>
                  <a:gd name="T44" fmla="*/ 1 w 114"/>
                  <a:gd name="T45" fmla="*/ 3 h 133"/>
                  <a:gd name="T46" fmla="*/ 1 w 114"/>
                  <a:gd name="T47" fmla="*/ 4 h 133"/>
                  <a:gd name="T48" fmla="*/ 0 w 114"/>
                  <a:gd name="T49" fmla="*/ 4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0" name="Freeform 80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1 w 70"/>
                  <a:gd name="T1" fmla="*/ 6 h 163"/>
                  <a:gd name="T2" fmla="*/ 1 w 70"/>
                  <a:gd name="T3" fmla="*/ 5 h 163"/>
                  <a:gd name="T4" fmla="*/ 1 w 70"/>
                  <a:gd name="T5" fmla="*/ 4 h 163"/>
                  <a:gd name="T6" fmla="*/ 1 w 70"/>
                  <a:gd name="T7" fmla="*/ 4 h 163"/>
                  <a:gd name="T8" fmla="*/ 0 w 70"/>
                  <a:gd name="T9" fmla="*/ 3 h 163"/>
                  <a:gd name="T10" fmla="*/ 0 w 70"/>
                  <a:gd name="T11" fmla="*/ 2 h 163"/>
                  <a:gd name="T12" fmla="*/ 1 w 70"/>
                  <a:gd name="T13" fmla="*/ 2 h 163"/>
                  <a:gd name="T14" fmla="*/ 1 w 70"/>
                  <a:gd name="T15" fmla="*/ 1 h 163"/>
                  <a:gd name="T16" fmla="*/ 1 w 70"/>
                  <a:gd name="T17" fmla="*/ 1 h 163"/>
                  <a:gd name="T18" fmla="*/ 2 w 70"/>
                  <a:gd name="T19" fmla="*/ 0 h 163"/>
                  <a:gd name="T20" fmla="*/ 2 w 70"/>
                  <a:gd name="T21" fmla="*/ 1 h 163"/>
                  <a:gd name="T22" fmla="*/ 2 w 70"/>
                  <a:gd name="T23" fmla="*/ 1 h 163"/>
                  <a:gd name="T24" fmla="*/ 3 w 70"/>
                  <a:gd name="T25" fmla="*/ 1 h 163"/>
                  <a:gd name="T26" fmla="*/ 3 w 70"/>
                  <a:gd name="T27" fmla="*/ 2 h 163"/>
                  <a:gd name="T28" fmla="*/ 3 w 70"/>
                  <a:gd name="T29" fmla="*/ 2 h 163"/>
                  <a:gd name="T30" fmla="*/ 2 w 70"/>
                  <a:gd name="T31" fmla="*/ 2 h 163"/>
                  <a:gd name="T32" fmla="*/ 2 w 70"/>
                  <a:gd name="T33" fmla="*/ 3 h 163"/>
                  <a:gd name="T34" fmla="*/ 2 w 70"/>
                  <a:gd name="T35" fmla="*/ 4 h 163"/>
                  <a:gd name="T36" fmla="*/ 1 w 70"/>
                  <a:gd name="T37" fmla="*/ 4 h 163"/>
                  <a:gd name="T38" fmla="*/ 1 w 70"/>
                  <a:gd name="T39" fmla="*/ 5 h 163"/>
                  <a:gd name="T40" fmla="*/ 1 w 70"/>
                  <a:gd name="T41" fmla="*/ 6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1" name="Freeform 81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0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0 w 361"/>
                  <a:gd name="T7" fmla="*/ 0 h 348"/>
                  <a:gd name="T8" fmla="*/ 0 w 361"/>
                  <a:gd name="T9" fmla="*/ 1 h 348"/>
                  <a:gd name="T10" fmla="*/ 1 w 361"/>
                  <a:gd name="T11" fmla="*/ 1 h 348"/>
                  <a:gd name="T12" fmla="*/ 2 w 361"/>
                  <a:gd name="T13" fmla="*/ 1 h 348"/>
                  <a:gd name="T14" fmla="*/ 3 w 361"/>
                  <a:gd name="T15" fmla="*/ 1 h 348"/>
                  <a:gd name="T16" fmla="*/ 4 w 361"/>
                  <a:gd name="T17" fmla="*/ 2 h 348"/>
                  <a:gd name="T18" fmla="*/ 5 w 361"/>
                  <a:gd name="T19" fmla="*/ 2 h 348"/>
                  <a:gd name="T20" fmla="*/ 6 w 361"/>
                  <a:gd name="T21" fmla="*/ 3 h 348"/>
                  <a:gd name="T22" fmla="*/ 7 w 361"/>
                  <a:gd name="T23" fmla="*/ 3 h 348"/>
                  <a:gd name="T24" fmla="*/ 8 w 361"/>
                  <a:gd name="T25" fmla="*/ 4 h 348"/>
                  <a:gd name="T26" fmla="*/ 9 w 361"/>
                  <a:gd name="T27" fmla="*/ 5 h 348"/>
                  <a:gd name="T28" fmla="*/ 9 w 361"/>
                  <a:gd name="T29" fmla="*/ 6 h 348"/>
                  <a:gd name="T30" fmla="*/ 10 w 361"/>
                  <a:gd name="T31" fmla="*/ 7 h 348"/>
                  <a:gd name="T32" fmla="*/ 11 w 361"/>
                  <a:gd name="T33" fmla="*/ 8 h 348"/>
                  <a:gd name="T34" fmla="*/ 11 w 361"/>
                  <a:gd name="T35" fmla="*/ 9 h 348"/>
                  <a:gd name="T36" fmla="*/ 11 w 361"/>
                  <a:gd name="T37" fmla="*/ 9 h 348"/>
                  <a:gd name="T38" fmla="*/ 11 w 361"/>
                  <a:gd name="T39" fmla="*/ 10 h 348"/>
                  <a:gd name="T40" fmla="*/ 10 w 361"/>
                  <a:gd name="T41" fmla="*/ 10 h 348"/>
                  <a:gd name="T42" fmla="*/ 10 w 361"/>
                  <a:gd name="T43" fmla="*/ 11 h 348"/>
                  <a:gd name="T44" fmla="*/ 10 w 361"/>
                  <a:gd name="T45" fmla="*/ 11 h 348"/>
                  <a:gd name="T46" fmla="*/ 10 w 361"/>
                  <a:gd name="T47" fmla="*/ 11 h 348"/>
                  <a:gd name="T48" fmla="*/ 10 w 361"/>
                  <a:gd name="T49" fmla="*/ 11 h 348"/>
                  <a:gd name="T50" fmla="*/ 10 w 361"/>
                  <a:gd name="T51" fmla="*/ 11 h 348"/>
                  <a:gd name="T52" fmla="*/ 10 w 361"/>
                  <a:gd name="T53" fmla="*/ 11 h 348"/>
                  <a:gd name="T54" fmla="*/ 10 w 361"/>
                  <a:gd name="T55" fmla="*/ 11 h 348"/>
                  <a:gd name="T56" fmla="*/ 10 w 361"/>
                  <a:gd name="T57" fmla="*/ 10 h 348"/>
                  <a:gd name="T58" fmla="*/ 10 w 361"/>
                  <a:gd name="T59" fmla="*/ 10 h 348"/>
                  <a:gd name="T60" fmla="*/ 10 w 361"/>
                  <a:gd name="T61" fmla="*/ 9 h 348"/>
                  <a:gd name="T62" fmla="*/ 10 w 361"/>
                  <a:gd name="T63" fmla="*/ 9 h 348"/>
                  <a:gd name="T64" fmla="*/ 10 w 361"/>
                  <a:gd name="T65" fmla="*/ 8 h 348"/>
                  <a:gd name="T66" fmla="*/ 10 w 361"/>
                  <a:gd name="T67" fmla="*/ 7 h 348"/>
                  <a:gd name="T68" fmla="*/ 9 w 361"/>
                  <a:gd name="T69" fmla="*/ 7 h 348"/>
                  <a:gd name="T70" fmla="*/ 8 w 361"/>
                  <a:gd name="T71" fmla="*/ 6 h 348"/>
                  <a:gd name="T72" fmla="*/ 7 w 361"/>
                  <a:gd name="T73" fmla="*/ 5 h 348"/>
                  <a:gd name="T74" fmla="*/ 6 w 361"/>
                  <a:gd name="T75" fmla="*/ 4 h 348"/>
                  <a:gd name="T76" fmla="*/ 4 w 361"/>
                  <a:gd name="T77" fmla="*/ 3 h 348"/>
                  <a:gd name="T78" fmla="*/ 2 w 361"/>
                  <a:gd name="T79" fmla="*/ 2 h 348"/>
                  <a:gd name="T80" fmla="*/ 0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2" name="Freeform 82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1 w 126"/>
                  <a:gd name="T1" fmla="*/ 0 h 343"/>
                  <a:gd name="T2" fmla="*/ 1 w 126"/>
                  <a:gd name="T3" fmla="*/ 0 h 343"/>
                  <a:gd name="T4" fmla="*/ 1 w 126"/>
                  <a:gd name="T5" fmla="*/ 2 h 343"/>
                  <a:gd name="T6" fmla="*/ 0 w 126"/>
                  <a:gd name="T7" fmla="*/ 3 h 343"/>
                  <a:gd name="T8" fmla="*/ 1 w 126"/>
                  <a:gd name="T9" fmla="*/ 5 h 343"/>
                  <a:gd name="T10" fmla="*/ 1 w 126"/>
                  <a:gd name="T11" fmla="*/ 7 h 343"/>
                  <a:gd name="T12" fmla="*/ 2 w 126"/>
                  <a:gd name="T13" fmla="*/ 8 h 343"/>
                  <a:gd name="T14" fmla="*/ 3 w 126"/>
                  <a:gd name="T15" fmla="*/ 9 h 343"/>
                  <a:gd name="T16" fmla="*/ 4 w 126"/>
                  <a:gd name="T17" fmla="*/ 10 h 343"/>
                  <a:gd name="T18" fmla="*/ 4 w 126"/>
                  <a:gd name="T19" fmla="*/ 10 h 343"/>
                  <a:gd name="T20" fmla="*/ 4 w 126"/>
                  <a:gd name="T21" fmla="*/ 10 h 343"/>
                  <a:gd name="T22" fmla="*/ 4 w 126"/>
                  <a:gd name="T23" fmla="*/ 10 h 343"/>
                  <a:gd name="T24" fmla="*/ 3 w 126"/>
                  <a:gd name="T25" fmla="*/ 9 h 343"/>
                  <a:gd name="T26" fmla="*/ 3 w 126"/>
                  <a:gd name="T27" fmla="*/ 9 h 343"/>
                  <a:gd name="T28" fmla="*/ 2 w 126"/>
                  <a:gd name="T29" fmla="*/ 8 h 343"/>
                  <a:gd name="T30" fmla="*/ 2 w 126"/>
                  <a:gd name="T31" fmla="*/ 7 h 343"/>
                  <a:gd name="T32" fmla="*/ 1 w 126"/>
                  <a:gd name="T33" fmla="*/ 6 h 343"/>
                  <a:gd name="T34" fmla="*/ 1 w 126"/>
                  <a:gd name="T35" fmla="*/ 5 h 343"/>
                  <a:gd name="T36" fmla="*/ 1 w 126"/>
                  <a:gd name="T37" fmla="*/ 4 h 343"/>
                  <a:gd name="T38" fmla="*/ 1 w 126"/>
                  <a:gd name="T39" fmla="*/ 3 h 343"/>
                  <a:gd name="T40" fmla="*/ 1 w 126"/>
                  <a:gd name="T41" fmla="*/ 2 h 343"/>
                  <a:gd name="T42" fmla="*/ 1 w 126"/>
                  <a:gd name="T43" fmla="*/ 1 h 343"/>
                  <a:gd name="T44" fmla="*/ 1 w 126"/>
                  <a:gd name="T45" fmla="*/ 0 h 343"/>
                  <a:gd name="T46" fmla="*/ 1 w 126"/>
                  <a:gd name="T47" fmla="*/ 0 h 343"/>
                  <a:gd name="T48" fmla="*/ 1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3" name="Freeform 83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10 w 332"/>
                  <a:gd name="T1" fmla="*/ 5 h 160"/>
                  <a:gd name="T2" fmla="*/ 10 w 332"/>
                  <a:gd name="T3" fmla="*/ 5 h 160"/>
                  <a:gd name="T4" fmla="*/ 9 w 332"/>
                  <a:gd name="T5" fmla="*/ 5 h 160"/>
                  <a:gd name="T6" fmla="*/ 9 w 332"/>
                  <a:gd name="T7" fmla="*/ 4 h 160"/>
                  <a:gd name="T8" fmla="*/ 9 w 332"/>
                  <a:gd name="T9" fmla="*/ 3 h 160"/>
                  <a:gd name="T10" fmla="*/ 8 w 332"/>
                  <a:gd name="T11" fmla="*/ 3 h 160"/>
                  <a:gd name="T12" fmla="*/ 7 w 332"/>
                  <a:gd name="T13" fmla="*/ 2 h 160"/>
                  <a:gd name="T14" fmla="*/ 7 w 332"/>
                  <a:gd name="T15" fmla="*/ 2 h 160"/>
                  <a:gd name="T16" fmla="*/ 6 w 332"/>
                  <a:gd name="T17" fmla="*/ 2 h 160"/>
                  <a:gd name="T18" fmla="*/ 5 w 332"/>
                  <a:gd name="T19" fmla="*/ 1 h 160"/>
                  <a:gd name="T20" fmla="*/ 4 w 332"/>
                  <a:gd name="T21" fmla="*/ 1 h 160"/>
                  <a:gd name="T22" fmla="*/ 4 w 332"/>
                  <a:gd name="T23" fmla="*/ 1 h 160"/>
                  <a:gd name="T24" fmla="*/ 3 w 332"/>
                  <a:gd name="T25" fmla="*/ 0 h 160"/>
                  <a:gd name="T26" fmla="*/ 2 w 332"/>
                  <a:gd name="T27" fmla="*/ 0 h 160"/>
                  <a:gd name="T28" fmla="*/ 1 w 332"/>
                  <a:gd name="T29" fmla="*/ 1 h 160"/>
                  <a:gd name="T30" fmla="*/ 0 w 332"/>
                  <a:gd name="T31" fmla="*/ 1 h 160"/>
                  <a:gd name="T32" fmla="*/ 0 w 332"/>
                  <a:gd name="T33" fmla="*/ 1 h 160"/>
                  <a:gd name="T34" fmla="*/ 0 w 332"/>
                  <a:gd name="T35" fmla="*/ 1 h 160"/>
                  <a:gd name="T36" fmla="*/ 0 w 332"/>
                  <a:gd name="T37" fmla="*/ 1 h 160"/>
                  <a:gd name="T38" fmla="*/ 1 w 332"/>
                  <a:gd name="T39" fmla="*/ 1 h 160"/>
                  <a:gd name="T40" fmla="*/ 1 w 332"/>
                  <a:gd name="T41" fmla="*/ 1 h 160"/>
                  <a:gd name="T42" fmla="*/ 2 w 332"/>
                  <a:gd name="T43" fmla="*/ 1 h 160"/>
                  <a:gd name="T44" fmla="*/ 3 w 332"/>
                  <a:gd name="T45" fmla="*/ 1 h 160"/>
                  <a:gd name="T46" fmla="*/ 4 w 332"/>
                  <a:gd name="T47" fmla="*/ 1 h 160"/>
                  <a:gd name="T48" fmla="*/ 4 w 332"/>
                  <a:gd name="T49" fmla="*/ 1 h 160"/>
                  <a:gd name="T50" fmla="*/ 6 w 332"/>
                  <a:gd name="T51" fmla="*/ 2 h 160"/>
                  <a:gd name="T52" fmla="*/ 7 w 332"/>
                  <a:gd name="T53" fmla="*/ 2 h 160"/>
                  <a:gd name="T54" fmla="*/ 7 w 332"/>
                  <a:gd name="T55" fmla="*/ 3 h 160"/>
                  <a:gd name="T56" fmla="*/ 8 w 332"/>
                  <a:gd name="T57" fmla="*/ 4 h 160"/>
                  <a:gd name="T58" fmla="*/ 9 w 332"/>
                  <a:gd name="T59" fmla="*/ 4 h 160"/>
                  <a:gd name="T60" fmla="*/ 9 w 332"/>
                  <a:gd name="T61" fmla="*/ 5 h 160"/>
                  <a:gd name="T62" fmla="*/ 10 w 332"/>
                  <a:gd name="T63" fmla="*/ 5 h 160"/>
                  <a:gd name="T64" fmla="*/ 10 w 332"/>
                  <a:gd name="T65" fmla="*/ 5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4" name="Freeform 84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10 w 373"/>
                  <a:gd name="T1" fmla="*/ 42 h 1340"/>
                  <a:gd name="T2" fmla="*/ 7 w 373"/>
                  <a:gd name="T3" fmla="*/ 42 h 1340"/>
                  <a:gd name="T4" fmla="*/ 5 w 373"/>
                  <a:gd name="T5" fmla="*/ 41 h 1340"/>
                  <a:gd name="T6" fmla="*/ 3 w 373"/>
                  <a:gd name="T7" fmla="*/ 40 h 1340"/>
                  <a:gd name="T8" fmla="*/ 1 w 373"/>
                  <a:gd name="T9" fmla="*/ 38 h 1340"/>
                  <a:gd name="T10" fmla="*/ 1 w 373"/>
                  <a:gd name="T11" fmla="*/ 36 h 1340"/>
                  <a:gd name="T12" fmla="*/ 2 w 373"/>
                  <a:gd name="T13" fmla="*/ 32 h 1340"/>
                  <a:gd name="T14" fmla="*/ 4 w 373"/>
                  <a:gd name="T15" fmla="*/ 28 h 1340"/>
                  <a:gd name="T16" fmla="*/ 7 w 373"/>
                  <a:gd name="T17" fmla="*/ 22 h 1340"/>
                  <a:gd name="T18" fmla="*/ 9 w 373"/>
                  <a:gd name="T19" fmla="*/ 18 h 1340"/>
                  <a:gd name="T20" fmla="*/ 11 w 373"/>
                  <a:gd name="T21" fmla="*/ 14 h 1340"/>
                  <a:gd name="T22" fmla="*/ 11 w 373"/>
                  <a:gd name="T23" fmla="*/ 10 h 1340"/>
                  <a:gd name="T24" fmla="*/ 11 w 373"/>
                  <a:gd name="T25" fmla="*/ 7 h 1340"/>
                  <a:gd name="T26" fmla="*/ 10 w 373"/>
                  <a:gd name="T27" fmla="*/ 5 h 1340"/>
                  <a:gd name="T28" fmla="*/ 8 w 373"/>
                  <a:gd name="T29" fmla="*/ 3 h 1340"/>
                  <a:gd name="T30" fmla="*/ 6 w 373"/>
                  <a:gd name="T31" fmla="*/ 1 h 1340"/>
                  <a:gd name="T32" fmla="*/ 5 w 373"/>
                  <a:gd name="T33" fmla="*/ 1 h 1340"/>
                  <a:gd name="T34" fmla="*/ 3 w 373"/>
                  <a:gd name="T35" fmla="*/ 1 h 1340"/>
                  <a:gd name="T36" fmla="*/ 2 w 373"/>
                  <a:gd name="T37" fmla="*/ 1 h 1340"/>
                  <a:gd name="T38" fmla="*/ 1 w 373"/>
                  <a:gd name="T39" fmla="*/ 2 h 1340"/>
                  <a:gd name="T40" fmla="*/ 1 w 373"/>
                  <a:gd name="T41" fmla="*/ 2 h 1340"/>
                  <a:gd name="T42" fmla="*/ 0 w 373"/>
                  <a:gd name="T43" fmla="*/ 3 h 1340"/>
                  <a:gd name="T44" fmla="*/ 0 w 373"/>
                  <a:gd name="T45" fmla="*/ 4 h 1340"/>
                  <a:gd name="T46" fmla="*/ 0 w 373"/>
                  <a:gd name="T47" fmla="*/ 4 h 1340"/>
                  <a:gd name="T48" fmla="*/ 0 w 373"/>
                  <a:gd name="T49" fmla="*/ 4 h 1340"/>
                  <a:gd name="T50" fmla="*/ 0 w 373"/>
                  <a:gd name="T51" fmla="*/ 4 h 1340"/>
                  <a:gd name="T52" fmla="*/ 0 w 373"/>
                  <a:gd name="T53" fmla="*/ 3 h 1340"/>
                  <a:gd name="T54" fmla="*/ 1 w 373"/>
                  <a:gd name="T55" fmla="*/ 3 h 1340"/>
                  <a:gd name="T56" fmla="*/ 2 w 373"/>
                  <a:gd name="T57" fmla="*/ 2 h 1340"/>
                  <a:gd name="T58" fmla="*/ 3 w 373"/>
                  <a:gd name="T59" fmla="*/ 2 h 1340"/>
                  <a:gd name="T60" fmla="*/ 4 w 373"/>
                  <a:gd name="T61" fmla="*/ 1 h 1340"/>
                  <a:gd name="T62" fmla="*/ 5 w 373"/>
                  <a:gd name="T63" fmla="*/ 1 h 1340"/>
                  <a:gd name="T64" fmla="*/ 6 w 373"/>
                  <a:gd name="T65" fmla="*/ 2 h 1340"/>
                  <a:gd name="T66" fmla="*/ 7 w 373"/>
                  <a:gd name="T67" fmla="*/ 3 h 1340"/>
                  <a:gd name="T68" fmla="*/ 9 w 373"/>
                  <a:gd name="T69" fmla="*/ 4 h 1340"/>
                  <a:gd name="T70" fmla="*/ 10 w 373"/>
                  <a:gd name="T71" fmla="*/ 6 h 1340"/>
                  <a:gd name="T72" fmla="*/ 10 w 373"/>
                  <a:gd name="T73" fmla="*/ 8 h 1340"/>
                  <a:gd name="T74" fmla="*/ 11 w 373"/>
                  <a:gd name="T75" fmla="*/ 10 h 1340"/>
                  <a:gd name="T76" fmla="*/ 11 w 373"/>
                  <a:gd name="T77" fmla="*/ 13 h 1340"/>
                  <a:gd name="T78" fmla="*/ 10 w 373"/>
                  <a:gd name="T79" fmla="*/ 16 h 1340"/>
                  <a:gd name="T80" fmla="*/ 8 w 373"/>
                  <a:gd name="T81" fmla="*/ 20 h 1340"/>
                  <a:gd name="T82" fmla="*/ 6 w 373"/>
                  <a:gd name="T83" fmla="*/ 23 h 1340"/>
                  <a:gd name="T84" fmla="*/ 4 w 373"/>
                  <a:gd name="T85" fmla="*/ 26 h 1340"/>
                  <a:gd name="T86" fmla="*/ 2 w 373"/>
                  <a:gd name="T87" fmla="*/ 29 h 1340"/>
                  <a:gd name="T88" fmla="*/ 1 w 373"/>
                  <a:gd name="T89" fmla="*/ 31 h 1340"/>
                  <a:gd name="T90" fmla="*/ 0 w 373"/>
                  <a:gd name="T91" fmla="*/ 34 h 1340"/>
                  <a:gd name="T92" fmla="*/ 0 w 373"/>
                  <a:gd name="T93" fmla="*/ 36 h 1340"/>
                  <a:gd name="T94" fmla="*/ 0 w 373"/>
                  <a:gd name="T95" fmla="*/ 38 h 1340"/>
                  <a:gd name="T96" fmla="*/ 1 w 373"/>
                  <a:gd name="T97" fmla="*/ 40 h 1340"/>
                  <a:gd name="T98" fmla="*/ 3 w 373"/>
                  <a:gd name="T99" fmla="*/ 41 h 1340"/>
                  <a:gd name="T100" fmla="*/ 4 w 373"/>
                  <a:gd name="T101" fmla="*/ 42 h 1340"/>
                  <a:gd name="T102" fmla="*/ 6 w 373"/>
                  <a:gd name="T103" fmla="*/ 42 h 1340"/>
                  <a:gd name="T104" fmla="*/ 8 w 373"/>
                  <a:gd name="T105" fmla="*/ 42 h 1340"/>
                  <a:gd name="T106" fmla="*/ 9 w 373"/>
                  <a:gd name="T107" fmla="*/ 42 h 1340"/>
                  <a:gd name="T108" fmla="*/ 10 w 373"/>
                  <a:gd name="T109" fmla="*/ 42 h 1340"/>
                  <a:gd name="T110" fmla="*/ 11 w 373"/>
                  <a:gd name="T111" fmla="*/ 42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5" name="Freeform 85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4 w 110"/>
                  <a:gd name="T1" fmla="*/ 2 h 123"/>
                  <a:gd name="T2" fmla="*/ 4 w 110"/>
                  <a:gd name="T3" fmla="*/ 2 h 123"/>
                  <a:gd name="T4" fmla="*/ 4 w 110"/>
                  <a:gd name="T5" fmla="*/ 2 h 123"/>
                  <a:gd name="T6" fmla="*/ 4 w 110"/>
                  <a:gd name="T7" fmla="*/ 2 h 123"/>
                  <a:gd name="T8" fmla="*/ 4 w 110"/>
                  <a:gd name="T9" fmla="*/ 1 h 123"/>
                  <a:gd name="T10" fmla="*/ 4 w 110"/>
                  <a:gd name="T11" fmla="*/ 1 h 123"/>
                  <a:gd name="T12" fmla="*/ 3 w 110"/>
                  <a:gd name="T13" fmla="*/ 1 h 123"/>
                  <a:gd name="T14" fmla="*/ 3 w 110"/>
                  <a:gd name="T15" fmla="*/ 1 h 123"/>
                  <a:gd name="T16" fmla="*/ 3 w 110"/>
                  <a:gd name="T17" fmla="*/ 1 h 123"/>
                  <a:gd name="T18" fmla="*/ 3 w 110"/>
                  <a:gd name="T19" fmla="*/ 1 h 123"/>
                  <a:gd name="T20" fmla="*/ 3 w 110"/>
                  <a:gd name="T21" fmla="*/ 1 h 123"/>
                  <a:gd name="T22" fmla="*/ 2 w 110"/>
                  <a:gd name="T23" fmla="*/ 1 h 123"/>
                  <a:gd name="T24" fmla="*/ 2 w 110"/>
                  <a:gd name="T25" fmla="*/ 0 h 123"/>
                  <a:gd name="T26" fmla="*/ 2 w 110"/>
                  <a:gd name="T27" fmla="*/ 1 h 123"/>
                  <a:gd name="T28" fmla="*/ 2 w 110"/>
                  <a:gd name="T29" fmla="*/ 1 h 123"/>
                  <a:gd name="T30" fmla="*/ 2 w 110"/>
                  <a:gd name="T31" fmla="*/ 1 h 123"/>
                  <a:gd name="T32" fmla="*/ 2 w 110"/>
                  <a:gd name="T33" fmla="*/ 1 h 123"/>
                  <a:gd name="T34" fmla="*/ 1 w 110"/>
                  <a:gd name="T35" fmla="*/ 1 h 123"/>
                  <a:gd name="T36" fmla="*/ 1 w 110"/>
                  <a:gd name="T37" fmla="*/ 1 h 123"/>
                  <a:gd name="T38" fmla="*/ 1 w 110"/>
                  <a:gd name="T39" fmla="*/ 1 h 123"/>
                  <a:gd name="T40" fmla="*/ 1 w 110"/>
                  <a:gd name="T41" fmla="*/ 1 h 123"/>
                  <a:gd name="T42" fmla="*/ 1 w 110"/>
                  <a:gd name="T43" fmla="*/ 2 h 123"/>
                  <a:gd name="T44" fmla="*/ 1 w 110"/>
                  <a:gd name="T45" fmla="*/ 2 h 123"/>
                  <a:gd name="T46" fmla="*/ 1 w 110"/>
                  <a:gd name="T47" fmla="*/ 2 h 123"/>
                  <a:gd name="T48" fmla="*/ 1 w 110"/>
                  <a:gd name="T49" fmla="*/ 2 h 123"/>
                  <a:gd name="T50" fmla="*/ 1 w 110"/>
                  <a:gd name="T51" fmla="*/ 3 h 123"/>
                  <a:gd name="T52" fmla="*/ 0 w 110"/>
                  <a:gd name="T53" fmla="*/ 3 h 123"/>
                  <a:gd name="T54" fmla="*/ 0 w 110"/>
                  <a:gd name="T55" fmla="*/ 3 h 123"/>
                  <a:gd name="T56" fmla="*/ 1 w 110"/>
                  <a:gd name="T57" fmla="*/ 3 h 123"/>
                  <a:gd name="T58" fmla="*/ 1 w 110"/>
                  <a:gd name="T59" fmla="*/ 4 h 123"/>
                  <a:gd name="T60" fmla="*/ 1 w 110"/>
                  <a:gd name="T61" fmla="*/ 4 h 123"/>
                  <a:gd name="T62" fmla="*/ 1 w 110"/>
                  <a:gd name="T63" fmla="*/ 4 h 123"/>
                  <a:gd name="T64" fmla="*/ 2 w 110"/>
                  <a:gd name="T65" fmla="*/ 4 h 123"/>
                  <a:gd name="T66" fmla="*/ 2 w 110"/>
                  <a:gd name="T67" fmla="*/ 4 h 123"/>
                  <a:gd name="T68" fmla="*/ 2 w 110"/>
                  <a:gd name="T69" fmla="*/ 4 h 123"/>
                  <a:gd name="T70" fmla="*/ 2 w 110"/>
                  <a:gd name="T71" fmla="*/ 4 h 123"/>
                  <a:gd name="T72" fmla="*/ 2 w 110"/>
                  <a:gd name="T73" fmla="*/ 4 h 123"/>
                  <a:gd name="T74" fmla="*/ 2 w 110"/>
                  <a:gd name="T75" fmla="*/ 4 h 123"/>
                  <a:gd name="T76" fmla="*/ 3 w 110"/>
                  <a:gd name="T77" fmla="*/ 4 h 123"/>
                  <a:gd name="T78" fmla="*/ 3 w 110"/>
                  <a:gd name="T79" fmla="*/ 4 h 123"/>
                  <a:gd name="T80" fmla="*/ 3 w 110"/>
                  <a:gd name="T81" fmla="*/ 4 h 123"/>
                  <a:gd name="T82" fmla="*/ 3 w 110"/>
                  <a:gd name="T83" fmla="*/ 4 h 123"/>
                  <a:gd name="T84" fmla="*/ 3 w 110"/>
                  <a:gd name="T85" fmla="*/ 4 h 123"/>
                  <a:gd name="T86" fmla="*/ 4 w 110"/>
                  <a:gd name="T87" fmla="*/ 4 h 123"/>
                  <a:gd name="T88" fmla="*/ 4 w 110"/>
                  <a:gd name="T89" fmla="*/ 3 h 123"/>
                  <a:gd name="T90" fmla="*/ 4 w 110"/>
                  <a:gd name="T91" fmla="*/ 3 h 123"/>
                  <a:gd name="T92" fmla="*/ 4 w 110"/>
                  <a:gd name="T93" fmla="*/ 3 h 123"/>
                  <a:gd name="T94" fmla="*/ 4 w 110"/>
                  <a:gd name="T95" fmla="*/ 3 h 123"/>
                  <a:gd name="T96" fmla="*/ 4 w 110"/>
                  <a:gd name="T97" fmla="*/ 2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6" name="Freeform 86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1 w 31"/>
                  <a:gd name="T1" fmla="*/ 1 h 33"/>
                  <a:gd name="T2" fmla="*/ 1 w 31"/>
                  <a:gd name="T3" fmla="*/ 1 h 33"/>
                  <a:gd name="T4" fmla="*/ 1 w 31"/>
                  <a:gd name="T5" fmla="*/ 0 h 33"/>
                  <a:gd name="T6" fmla="*/ 1 w 31"/>
                  <a:gd name="T7" fmla="*/ 0 h 33"/>
                  <a:gd name="T8" fmla="*/ 0 w 31"/>
                  <a:gd name="T9" fmla="*/ 0 h 33"/>
                  <a:gd name="T10" fmla="*/ 1 w 31"/>
                  <a:gd name="T11" fmla="*/ 0 h 33"/>
                  <a:gd name="T12" fmla="*/ 1 w 31"/>
                  <a:gd name="T13" fmla="*/ 0 h 33"/>
                  <a:gd name="T14" fmla="*/ 1 w 31"/>
                  <a:gd name="T15" fmla="*/ 0 h 33"/>
                  <a:gd name="T16" fmla="*/ 1 w 31"/>
                  <a:gd name="T17" fmla="*/ 0 h 33"/>
                  <a:gd name="T18" fmla="*/ 1 w 31"/>
                  <a:gd name="T19" fmla="*/ 0 h 33"/>
                  <a:gd name="T20" fmla="*/ 1 w 31"/>
                  <a:gd name="T21" fmla="*/ 0 h 33"/>
                  <a:gd name="T22" fmla="*/ 1 w 31"/>
                  <a:gd name="T23" fmla="*/ 0 h 33"/>
                  <a:gd name="T24" fmla="*/ 1 w 31"/>
                  <a:gd name="T25" fmla="*/ 0 h 33"/>
                  <a:gd name="T26" fmla="*/ 1 w 31"/>
                  <a:gd name="T27" fmla="*/ 0 h 33"/>
                  <a:gd name="T28" fmla="*/ 1 w 31"/>
                  <a:gd name="T29" fmla="*/ 0 h 33"/>
                  <a:gd name="T30" fmla="*/ 1 w 31"/>
                  <a:gd name="T31" fmla="*/ 1 h 33"/>
                  <a:gd name="T32" fmla="*/ 1 w 31"/>
                  <a:gd name="T33" fmla="*/ 1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" name="Freeform 87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4 w 111"/>
                  <a:gd name="T1" fmla="*/ 2 h 122"/>
                  <a:gd name="T2" fmla="*/ 4 w 111"/>
                  <a:gd name="T3" fmla="*/ 2 h 122"/>
                  <a:gd name="T4" fmla="*/ 4 w 111"/>
                  <a:gd name="T5" fmla="*/ 2 h 122"/>
                  <a:gd name="T6" fmla="*/ 4 w 111"/>
                  <a:gd name="T7" fmla="*/ 2 h 122"/>
                  <a:gd name="T8" fmla="*/ 4 w 111"/>
                  <a:gd name="T9" fmla="*/ 1 h 122"/>
                  <a:gd name="T10" fmla="*/ 4 w 111"/>
                  <a:gd name="T11" fmla="*/ 1 h 122"/>
                  <a:gd name="T12" fmla="*/ 3 w 111"/>
                  <a:gd name="T13" fmla="*/ 1 h 122"/>
                  <a:gd name="T14" fmla="*/ 3 w 111"/>
                  <a:gd name="T15" fmla="*/ 1 h 122"/>
                  <a:gd name="T16" fmla="*/ 3 w 111"/>
                  <a:gd name="T17" fmla="*/ 1 h 122"/>
                  <a:gd name="T18" fmla="*/ 3 w 111"/>
                  <a:gd name="T19" fmla="*/ 1 h 122"/>
                  <a:gd name="T20" fmla="*/ 3 w 111"/>
                  <a:gd name="T21" fmla="*/ 1 h 122"/>
                  <a:gd name="T22" fmla="*/ 2 w 111"/>
                  <a:gd name="T23" fmla="*/ 1 h 122"/>
                  <a:gd name="T24" fmla="*/ 2 w 111"/>
                  <a:gd name="T25" fmla="*/ 0 h 122"/>
                  <a:gd name="T26" fmla="*/ 2 w 111"/>
                  <a:gd name="T27" fmla="*/ 1 h 122"/>
                  <a:gd name="T28" fmla="*/ 2 w 111"/>
                  <a:gd name="T29" fmla="*/ 1 h 122"/>
                  <a:gd name="T30" fmla="*/ 2 w 111"/>
                  <a:gd name="T31" fmla="*/ 1 h 122"/>
                  <a:gd name="T32" fmla="*/ 2 w 111"/>
                  <a:gd name="T33" fmla="*/ 1 h 122"/>
                  <a:gd name="T34" fmla="*/ 1 w 111"/>
                  <a:gd name="T35" fmla="*/ 1 h 122"/>
                  <a:gd name="T36" fmla="*/ 1 w 111"/>
                  <a:gd name="T37" fmla="*/ 1 h 122"/>
                  <a:gd name="T38" fmla="*/ 1 w 111"/>
                  <a:gd name="T39" fmla="*/ 1 h 122"/>
                  <a:gd name="T40" fmla="*/ 1 w 111"/>
                  <a:gd name="T41" fmla="*/ 1 h 122"/>
                  <a:gd name="T42" fmla="*/ 1 w 111"/>
                  <a:gd name="T43" fmla="*/ 2 h 122"/>
                  <a:gd name="T44" fmla="*/ 1 w 111"/>
                  <a:gd name="T45" fmla="*/ 2 h 122"/>
                  <a:gd name="T46" fmla="*/ 1 w 111"/>
                  <a:gd name="T47" fmla="*/ 2 h 122"/>
                  <a:gd name="T48" fmla="*/ 1 w 111"/>
                  <a:gd name="T49" fmla="*/ 2 h 122"/>
                  <a:gd name="T50" fmla="*/ 1 w 111"/>
                  <a:gd name="T51" fmla="*/ 3 h 122"/>
                  <a:gd name="T52" fmla="*/ 1 w 111"/>
                  <a:gd name="T53" fmla="*/ 3 h 122"/>
                  <a:gd name="T54" fmla="*/ 0 w 111"/>
                  <a:gd name="T55" fmla="*/ 3 h 122"/>
                  <a:gd name="T56" fmla="*/ 1 w 111"/>
                  <a:gd name="T57" fmla="*/ 3 h 122"/>
                  <a:gd name="T58" fmla="*/ 1 w 111"/>
                  <a:gd name="T59" fmla="*/ 4 h 122"/>
                  <a:gd name="T60" fmla="*/ 1 w 111"/>
                  <a:gd name="T61" fmla="*/ 4 h 122"/>
                  <a:gd name="T62" fmla="*/ 1 w 111"/>
                  <a:gd name="T63" fmla="*/ 4 h 122"/>
                  <a:gd name="T64" fmla="*/ 2 w 111"/>
                  <a:gd name="T65" fmla="*/ 4 h 122"/>
                  <a:gd name="T66" fmla="*/ 2 w 111"/>
                  <a:gd name="T67" fmla="*/ 4 h 122"/>
                  <a:gd name="T68" fmla="*/ 2 w 111"/>
                  <a:gd name="T69" fmla="*/ 4 h 122"/>
                  <a:gd name="T70" fmla="*/ 2 w 111"/>
                  <a:gd name="T71" fmla="*/ 4 h 122"/>
                  <a:gd name="T72" fmla="*/ 2 w 111"/>
                  <a:gd name="T73" fmla="*/ 4 h 122"/>
                  <a:gd name="T74" fmla="*/ 2 w 111"/>
                  <a:gd name="T75" fmla="*/ 4 h 122"/>
                  <a:gd name="T76" fmla="*/ 3 w 111"/>
                  <a:gd name="T77" fmla="*/ 4 h 122"/>
                  <a:gd name="T78" fmla="*/ 3 w 111"/>
                  <a:gd name="T79" fmla="*/ 4 h 122"/>
                  <a:gd name="T80" fmla="*/ 3 w 111"/>
                  <a:gd name="T81" fmla="*/ 4 h 122"/>
                  <a:gd name="T82" fmla="*/ 3 w 111"/>
                  <a:gd name="T83" fmla="*/ 4 h 122"/>
                  <a:gd name="T84" fmla="*/ 3 w 111"/>
                  <a:gd name="T85" fmla="*/ 4 h 122"/>
                  <a:gd name="T86" fmla="*/ 4 w 111"/>
                  <a:gd name="T87" fmla="*/ 4 h 122"/>
                  <a:gd name="T88" fmla="*/ 4 w 111"/>
                  <a:gd name="T89" fmla="*/ 3 h 122"/>
                  <a:gd name="T90" fmla="*/ 4 w 111"/>
                  <a:gd name="T91" fmla="*/ 3 h 122"/>
                  <a:gd name="T92" fmla="*/ 4 w 111"/>
                  <a:gd name="T93" fmla="*/ 3 h 122"/>
                  <a:gd name="T94" fmla="*/ 4 w 111"/>
                  <a:gd name="T95" fmla="*/ 3 h 122"/>
                  <a:gd name="T96" fmla="*/ 4 w 111"/>
                  <a:gd name="T97" fmla="*/ 2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" name="Freeform 88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1 w 32"/>
                  <a:gd name="T1" fmla="*/ 1 h 32"/>
                  <a:gd name="T2" fmla="*/ 1 w 32"/>
                  <a:gd name="T3" fmla="*/ 1 h 32"/>
                  <a:gd name="T4" fmla="*/ 1 w 32"/>
                  <a:gd name="T5" fmla="*/ 1 h 32"/>
                  <a:gd name="T6" fmla="*/ 1 w 32"/>
                  <a:gd name="T7" fmla="*/ 1 h 32"/>
                  <a:gd name="T8" fmla="*/ 0 w 32"/>
                  <a:gd name="T9" fmla="*/ 1 h 32"/>
                  <a:gd name="T10" fmla="*/ 1 w 32"/>
                  <a:gd name="T11" fmla="*/ 1 h 32"/>
                  <a:gd name="T12" fmla="*/ 1 w 32"/>
                  <a:gd name="T13" fmla="*/ 1 h 32"/>
                  <a:gd name="T14" fmla="*/ 1 w 32"/>
                  <a:gd name="T15" fmla="*/ 1 h 32"/>
                  <a:gd name="T16" fmla="*/ 1 w 32"/>
                  <a:gd name="T17" fmla="*/ 0 h 32"/>
                  <a:gd name="T18" fmla="*/ 1 w 32"/>
                  <a:gd name="T19" fmla="*/ 1 h 32"/>
                  <a:gd name="T20" fmla="*/ 1 w 32"/>
                  <a:gd name="T21" fmla="*/ 1 h 32"/>
                  <a:gd name="T22" fmla="*/ 1 w 32"/>
                  <a:gd name="T23" fmla="*/ 1 h 32"/>
                  <a:gd name="T24" fmla="*/ 1 w 32"/>
                  <a:gd name="T25" fmla="*/ 1 h 32"/>
                  <a:gd name="T26" fmla="*/ 1 w 32"/>
                  <a:gd name="T27" fmla="*/ 1 h 32"/>
                  <a:gd name="T28" fmla="*/ 1 w 32"/>
                  <a:gd name="T29" fmla="*/ 1 h 32"/>
                  <a:gd name="T30" fmla="*/ 1 w 32"/>
                  <a:gd name="T31" fmla="*/ 1 h 32"/>
                  <a:gd name="T32" fmla="*/ 1 w 32"/>
                  <a:gd name="T33" fmla="*/ 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9" name="Freeform 89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5 w 136"/>
                  <a:gd name="T1" fmla="*/ 2 h 149"/>
                  <a:gd name="T2" fmla="*/ 5 w 136"/>
                  <a:gd name="T3" fmla="*/ 1 h 149"/>
                  <a:gd name="T4" fmla="*/ 5 w 136"/>
                  <a:gd name="T5" fmla="*/ 1 h 149"/>
                  <a:gd name="T6" fmla="*/ 4 w 136"/>
                  <a:gd name="T7" fmla="*/ 0 h 149"/>
                  <a:gd name="T8" fmla="*/ 4 w 136"/>
                  <a:gd name="T9" fmla="*/ 0 h 149"/>
                  <a:gd name="T10" fmla="*/ 4 w 136"/>
                  <a:gd name="T11" fmla="*/ 0 h 149"/>
                  <a:gd name="T12" fmla="*/ 3 w 136"/>
                  <a:gd name="T13" fmla="*/ 0 h 149"/>
                  <a:gd name="T14" fmla="*/ 3 w 136"/>
                  <a:gd name="T15" fmla="*/ 0 h 149"/>
                  <a:gd name="T16" fmla="*/ 2 w 136"/>
                  <a:gd name="T17" fmla="*/ 0 h 149"/>
                  <a:gd name="T18" fmla="*/ 2 w 136"/>
                  <a:gd name="T19" fmla="*/ 0 h 149"/>
                  <a:gd name="T20" fmla="*/ 2 w 136"/>
                  <a:gd name="T21" fmla="*/ 0 h 149"/>
                  <a:gd name="T22" fmla="*/ 1 w 136"/>
                  <a:gd name="T23" fmla="*/ 0 h 149"/>
                  <a:gd name="T24" fmla="*/ 1 w 136"/>
                  <a:gd name="T25" fmla="*/ 0 h 149"/>
                  <a:gd name="T26" fmla="*/ 1 w 136"/>
                  <a:gd name="T27" fmla="*/ 1 h 149"/>
                  <a:gd name="T28" fmla="*/ 0 w 136"/>
                  <a:gd name="T29" fmla="*/ 1 h 149"/>
                  <a:gd name="T30" fmla="*/ 1 w 136"/>
                  <a:gd name="T31" fmla="*/ 2 h 149"/>
                  <a:gd name="T32" fmla="*/ 1 w 136"/>
                  <a:gd name="T33" fmla="*/ 2 h 149"/>
                  <a:gd name="T34" fmla="*/ 0 w 136"/>
                  <a:gd name="T35" fmla="*/ 3 h 149"/>
                  <a:gd name="T36" fmla="*/ 1 w 136"/>
                  <a:gd name="T37" fmla="*/ 3 h 149"/>
                  <a:gd name="T38" fmla="*/ 1 w 136"/>
                  <a:gd name="T39" fmla="*/ 3 h 149"/>
                  <a:gd name="T40" fmla="*/ 1 w 136"/>
                  <a:gd name="T41" fmla="*/ 3 h 149"/>
                  <a:gd name="T42" fmla="*/ 2 w 136"/>
                  <a:gd name="T43" fmla="*/ 3 h 149"/>
                  <a:gd name="T44" fmla="*/ 2 w 136"/>
                  <a:gd name="T45" fmla="*/ 4 h 149"/>
                  <a:gd name="T46" fmla="*/ 2 w 136"/>
                  <a:gd name="T47" fmla="*/ 4 h 149"/>
                  <a:gd name="T48" fmla="*/ 3 w 136"/>
                  <a:gd name="T49" fmla="*/ 4 h 149"/>
                  <a:gd name="T50" fmla="*/ 3 w 136"/>
                  <a:gd name="T51" fmla="*/ 4 h 149"/>
                  <a:gd name="T52" fmla="*/ 4 w 136"/>
                  <a:gd name="T53" fmla="*/ 3 h 149"/>
                  <a:gd name="T54" fmla="*/ 4 w 136"/>
                  <a:gd name="T55" fmla="*/ 3 h 149"/>
                  <a:gd name="T56" fmla="*/ 4 w 136"/>
                  <a:gd name="T57" fmla="*/ 3 h 149"/>
                  <a:gd name="T58" fmla="*/ 4 w 136"/>
                  <a:gd name="T59" fmla="*/ 3 h 149"/>
                  <a:gd name="T60" fmla="*/ 5 w 136"/>
                  <a:gd name="T61" fmla="*/ 3 h 149"/>
                  <a:gd name="T62" fmla="*/ 5 w 136"/>
                  <a:gd name="T63" fmla="*/ 2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0" name="Freeform 90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1 w 39"/>
                  <a:gd name="T1" fmla="*/ 2 h 40"/>
                  <a:gd name="T2" fmla="*/ 1 w 39"/>
                  <a:gd name="T3" fmla="*/ 2 h 40"/>
                  <a:gd name="T4" fmla="*/ 1 w 39"/>
                  <a:gd name="T5" fmla="*/ 2 h 40"/>
                  <a:gd name="T6" fmla="*/ 1 w 39"/>
                  <a:gd name="T7" fmla="*/ 1 h 40"/>
                  <a:gd name="T8" fmla="*/ 0 w 39"/>
                  <a:gd name="T9" fmla="*/ 1 h 40"/>
                  <a:gd name="T10" fmla="*/ 1 w 39"/>
                  <a:gd name="T11" fmla="*/ 1 h 40"/>
                  <a:gd name="T12" fmla="*/ 1 w 39"/>
                  <a:gd name="T13" fmla="*/ 1 h 40"/>
                  <a:gd name="T14" fmla="*/ 1 w 39"/>
                  <a:gd name="T15" fmla="*/ 1 h 40"/>
                  <a:gd name="T16" fmla="*/ 1 w 39"/>
                  <a:gd name="T17" fmla="*/ 0 h 40"/>
                  <a:gd name="T18" fmla="*/ 1 w 39"/>
                  <a:gd name="T19" fmla="*/ 1 h 40"/>
                  <a:gd name="T20" fmla="*/ 2 w 39"/>
                  <a:gd name="T21" fmla="*/ 1 h 40"/>
                  <a:gd name="T22" fmla="*/ 2 w 39"/>
                  <a:gd name="T23" fmla="*/ 1 h 40"/>
                  <a:gd name="T24" fmla="*/ 2 w 39"/>
                  <a:gd name="T25" fmla="*/ 1 h 40"/>
                  <a:gd name="T26" fmla="*/ 2 w 39"/>
                  <a:gd name="T27" fmla="*/ 1 h 40"/>
                  <a:gd name="T28" fmla="*/ 2 w 39"/>
                  <a:gd name="T29" fmla="*/ 2 h 40"/>
                  <a:gd name="T30" fmla="*/ 1 w 39"/>
                  <a:gd name="T31" fmla="*/ 2 h 40"/>
                  <a:gd name="T32" fmla="*/ 1 w 39"/>
                  <a:gd name="T33" fmla="*/ 2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" name="Freeform 91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5 h 181"/>
                  <a:gd name="T2" fmla="*/ 0 w 129"/>
                  <a:gd name="T3" fmla="*/ 5 h 181"/>
                  <a:gd name="T4" fmla="*/ 1 w 129"/>
                  <a:gd name="T5" fmla="*/ 4 h 181"/>
                  <a:gd name="T6" fmla="*/ 2 w 129"/>
                  <a:gd name="T7" fmla="*/ 4 h 181"/>
                  <a:gd name="T8" fmla="*/ 3 w 129"/>
                  <a:gd name="T9" fmla="*/ 3 h 181"/>
                  <a:gd name="T10" fmla="*/ 3 w 129"/>
                  <a:gd name="T11" fmla="*/ 3 h 181"/>
                  <a:gd name="T12" fmla="*/ 3 w 129"/>
                  <a:gd name="T13" fmla="*/ 2 h 181"/>
                  <a:gd name="T14" fmla="*/ 4 w 129"/>
                  <a:gd name="T15" fmla="*/ 1 h 181"/>
                  <a:gd name="T16" fmla="*/ 3 w 129"/>
                  <a:gd name="T17" fmla="*/ 0 h 181"/>
                  <a:gd name="T18" fmla="*/ 3 w 129"/>
                  <a:gd name="T19" fmla="*/ 0 h 181"/>
                  <a:gd name="T20" fmla="*/ 3 w 129"/>
                  <a:gd name="T21" fmla="*/ 0 h 181"/>
                  <a:gd name="T22" fmla="*/ 2 w 129"/>
                  <a:gd name="T23" fmla="*/ 0 h 181"/>
                  <a:gd name="T24" fmla="*/ 2 w 129"/>
                  <a:gd name="T25" fmla="*/ 0 h 181"/>
                  <a:gd name="T26" fmla="*/ 1 w 129"/>
                  <a:gd name="T27" fmla="*/ 0 h 181"/>
                  <a:gd name="T28" fmla="*/ 1 w 129"/>
                  <a:gd name="T29" fmla="*/ 1 h 181"/>
                  <a:gd name="T30" fmla="*/ 1 w 129"/>
                  <a:gd name="T31" fmla="*/ 1 h 181"/>
                  <a:gd name="T32" fmla="*/ 1 w 129"/>
                  <a:gd name="T33" fmla="*/ 2 h 181"/>
                  <a:gd name="T34" fmla="*/ 1 w 129"/>
                  <a:gd name="T35" fmla="*/ 2 h 181"/>
                  <a:gd name="T36" fmla="*/ 1 w 129"/>
                  <a:gd name="T37" fmla="*/ 3 h 181"/>
                  <a:gd name="T38" fmla="*/ 1 w 129"/>
                  <a:gd name="T39" fmla="*/ 4 h 181"/>
                  <a:gd name="T40" fmla="*/ 0 w 129"/>
                  <a:gd name="T41" fmla="*/ 4 h 181"/>
                  <a:gd name="T42" fmla="*/ 0 w 129"/>
                  <a:gd name="T43" fmla="*/ 5 h 181"/>
                  <a:gd name="T44" fmla="*/ 0 w 129"/>
                  <a:gd name="T45" fmla="*/ 5 h 181"/>
                  <a:gd name="T46" fmla="*/ 0 w 129"/>
                  <a:gd name="T47" fmla="*/ 5 h 181"/>
                  <a:gd name="T48" fmla="*/ 0 w 129"/>
                  <a:gd name="T49" fmla="*/ 5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2" name="Freeform 92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2 w 90"/>
                  <a:gd name="T1" fmla="*/ 7 h 206"/>
                  <a:gd name="T2" fmla="*/ 3 w 90"/>
                  <a:gd name="T3" fmla="*/ 6 h 206"/>
                  <a:gd name="T4" fmla="*/ 3 w 90"/>
                  <a:gd name="T5" fmla="*/ 5 h 206"/>
                  <a:gd name="T6" fmla="*/ 3 w 90"/>
                  <a:gd name="T7" fmla="*/ 4 h 206"/>
                  <a:gd name="T8" fmla="*/ 3 w 90"/>
                  <a:gd name="T9" fmla="*/ 4 h 206"/>
                  <a:gd name="T10" fmla="*/ 3 w 90"/>
                  <a:gd name="T11" fmla="*/ 3 h 206"/>
                  <a:gd name="T12" fmla="*/ 3 w 90"/>
                  <a:gd name="T13" fmla="*/ 2 h 206"/>
                  <a:gd name="T14" fmla="*/ 3 w 90"/>
                  <a:gd name="T15" fmla="*/ 1 h 206"/>
                  <a:gd name="T16" fmla="*/ 2 w 90"/>
                  <a:gd name="T17" fmla="*/ 1 h 206"/>
                  <a:gd name="T18" fmla="*/ 2 w 90"/>
                  <a:gd name="T19" fmla="*/ 0 h 206"/>
                  <a:gd name="T20" fmla="*/ 1 w 90"/>
                  <a:gd name="T21" fmla="*/ 1 h 206"/>
                  <a:gd name="T22" fmla="*/ 1 w 90"/>
                  <a:gd name="T23" fmla="*/ 1 h 206"/>
                  <a:gd name="T24" fmla="*/ 1 w 90"/>
                  <a:gd name="T25" fmla="*/ 1 h 206"/>
                  <a:gd name="T26" fmla="*/ 0 w 90"/>
                  <a:gd name="T27" fmla="*/ 2 h 206"/>
                  <a:gd name="T28" fmla="*/ 1 w 90"/>
                  <a:gd name="T29" fmla="*/ 2 h 206"/>
                  <a:gd name="T30" fmla="*/ 1 w 90"/>
                  <a:gd name="T31" fmla="*/ 3 h 206"/>
                  <a:gd name="T32" fmla="*/ 1 w 90"/>
                  <a:gd name="T33" fmla="*/ 3 h 206"/>
                  <a:gd name="T34" fmla="*/ 2 w 90"/>
                  <a:gd name="T35" fmla="*/ 4 h 206"/>
                  <a:gd name="T36" fmla="*/ 2 w 90"/>
                  <a:gd name="T37" fmla="*/ 4 h 206"/>
                  <a:gd name="T38" fmla="*/ 2 w 90"/>
                  <a:gd name="T39" fmla="*/ 5 h 206"/>
                  <a:gd name="T40" fmla="*/ 2 w 90"/>
                  <a:gd name="T41" fmla="*/ 5 h 206"/>
                  <a:gd name="T42" fmla="*/ 2 w 90"/>
                  <a:gd name="T43" fmla="*/ 6 h 206"/>
                  <a:gd name="T44" fmla="*/ 2 w 90"/>
                  <a:gd name="T45" fmla="*/ 7 h 206"/>
                  <a:gd name="T46" fmla="*/ 2 w 90"/>
                  <a:gd name="T47" fmla="*/ 7 h 206"/>
                  <a:gd name="T48" fmla="*/ 2 w 90"/>
                  <a:gd name="T49" fmla="*/ 7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3" name="Freeform 93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3 h 99"/>
                  <a:gd name="T2" fmla="*/ 0 w 201"/>
                  <a:gd name="T3" fmla="*/ 3 h 99"/>
                  <a:gd name="T4" fmla="*/ 0 w 201"/>
                  <a:gd name="T5" fmla="*/ 3 h 99"/>
                  <a:gd name="T6" fmla="*/ 1 w 201"/>
                  <a:gd name="T7" fmla="*/ 3 h 99"/>
                  <a:gd name="T8" fmla="*/ 1 w 201"/>
                  <a:gd name="T9" fmla="*/ 3 h 99"/>
                  <a:gd name="T10" fmla="*/ 2 w 201"/>
                  <a:gd name="T11" fmla="*/ 4 h 99"/>
                  <a:gd name="T12" fmla="*/ 2 w 201"/>
                  <a:gd name="T13" fmla="*/ 4 h 99"/>
                  <a:gd name="T14" fmla="*/ 3 w 201"/>
                  <a:gd name="T15" fmla="*/ 4 h 99"/>
                  <a:gd name="T16" fmla="*/ 3 w 201"/>
                  <a:gd name="T17" fmla="*/ 4 h 99"/>
                  <a:gd name="T18" fmla="*/ 3 w 201"/>
                  <a:gd name="T19" fmla="*/ 3 h 99"/>
                  <a:gd name="T20" fmla="*/ 4 w 201"/>
                  <a:gd name="T21" fmla="*/ 3 h 99"/>
                  <a:gd name="T22" fmla="*/ 4 w 201"/>
                  <a:gd name="T23" fmla="*/ 3 h 99"/>
                  <a:gd name="T24" fmla="*/ 5 w 201"/>
                  <a:gd name="T25" fmla="*/ 3 h 99"/>
                  <a:gd name="T26" fmla="*/ 5 w 201"/>
                  <a:gd name="T27" fmla="*/ 3 h 99"/>
                  <a:gd name="T28" fmla="*/ 5 w 201"/>
                  <a:gd name="T29" fmla="*/ 3 h 99"/>
                  <a:gd name="T30" fmla="*/ 5 w 201"/>
                  <a:gd name="T31" fmla="*/ 2 h 99"/>
                  <a:gd name="T32" fmla="*/ 6 w 201"/>
                  <a:gd name="T33" fmla="*/ 2 h 99"/>
                  <a:gd name="T34" fmla="*/ 6 w 201"/>
                  <a:gd name="T35" fmla="*/ 1 h 99"/>
                  <a:gd name="T36" fmla="*/ 6 w 201"/>
                  <a:gd name="T37" fmla="*/ 1 h 99"/>
                  <a:gd name="T38" fmla="*/ 5 w 201"/>
                  <a:gd name="T39" fmla="*/ 1 h 99"/>
                  <a:gd name="T40" fmla="*/ 5 w 201"/>
                  <a:gd name="T41" fmla="*/ 0 h 99"/>
                  <a:gd name="T42" fmla="*/ 4 w 201"/>
                  <a:gd name="T43" fmla="*/ 1 h 99"/>
                  <a:gd name="T44" fmla="*/ 4 w 201"/>
                  <a:gd name="T45" fmla="*/ 1 h 99"/>
                  <a:gd name="T46" fmla="*/ 3 w 201"/>
                  <a:gd name="T47" fmla="*/ 1 h 99"/>
                  <a:gd name="T48" fmla="*/ 3 w 201"/>
                  <a:gd name="T49" fmla="*/ 2 h 99"/>
                  <a:gd name="T50" fmla="*/ 3 w 201"/>
                  <a:gd name="T51" fmla="*/ 2 h 99"/>
                  <a:gd name="T52" fmla="*/ 2 w 201"/>
                  <a:gd name="T53" fmla="*/ 2 h 99"/>
                  <a:gd name="T54" fmla="*/ 2 w 201"/>
                  <a:gd name="T55" fmla="*/ 3 h 99"/>
                  <a:gd name="T56" fmla="*/ 1 w 201"/>
                  <a:gd name="T57" fmla="*/ 3 h 99"/>
                  <a:gd name="T58" fmla="*/ 0 w 201"/>
                  <a:gd name="T59" fmla="*/ 3 h 99"/>
                  <a:gd name="T60" fmla="*/ 0 w 201"/>
                  <a:gd name="T61" fmla="*/ 3 h 99"/>
                  <a:gd name="T62" fmla="*/ 0 w 201"/>
                  <a:gd name="T63" fmla="*/ 3 h 99"/>
                  <a:gd name="T64" fmla="*/ 0 w 201"/>
                  <a:gd name="T65" fmla="*/ 3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" name="Freeform 94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1 w 198"/>
                  <a:gd name="T3" fmla="*/ 1 h 100"/>
                  <a:gd name="T4" fmla="*/ 2 w 198"/>
                  <a:gd name="T5" fmla="*/ 2 h 100"/>
                  <a:gd name="T6" fmla="*/ 2 w 198"/>
                  <a:gd name="T7" fmla="*/ 3 h 100"/>
                  <a:gd name="T8" fmla="*/ 3 w 198"/>
                  <a:gd name="T9" fmla="*/ 3 h 100"/>
                  <a:gd name="T10" fmla="*/ 4 w 198"/>
                  <a:gd name="T11" fmla="*/ 3 h 100"/>
                  <a:gd name="T12" fmla="*/ 5 w 198"/>
                  <a:gd name="T13" fmla="*/ 4 h 100"/>
                  <a:gd name="T14" fmla="*/ 5 w 198"/>
                  <a:gd name="T15" fmla="*/ 4 h 100"/>
                  <a:gd name="T16" fmla="*/ 6 w 198"/>
                  <a:gd name="T17" fmla="*/ 3 h 100"/>
                  <a:gd name="T18" fmla="*/ 6 w 198"/>
                  <a:gd name="T19" fmla="*/ 3 h 100"/>
                  <a:gd name="T20" fmla="*/ 7 w 198"/>
                  <a:gd name="T21" fmla="*/ 2 h 100"/>
                  <a:gd name="T22" fmla="*/ 7 w 198"/>
                  <a:gd name="T23" fmla="*/ 2 h 100"/>
                  <a:gd name="T24" fmla="*/ 6 w 198"/>
                  <a:gd name="T25" fmla="*/ 2 h 100"/>
                  <a:gd name="T26" fmla="*/ 6 w 198"/>
                  <a:gd name="T27" fmla="*/ 1 h 100"/>
                  <a:gd name="T28" fmla="*/ 5 w 198"/>
                  <a:gd name="T29" fmla="*/ 1 h 100"/>
                  <a:gd name="T30" fmla="*/ 5 w 198"/>
                  <a:gd name="T31" fmla="*/ 1 h 100"/>
                  <a:gd name="T32" fmla="*/ 4 w 198"/>
                  <a:gd name="T33" fmla="*/ 1 h 100"/>
                  <a:gd name="T34" fmla="*/ 3 w 198"/>
                  <a:gd name="T35" fmla="*/ 2 h 100"/>
                  <a:gd name="T36" fmla="*/ 3 w 198"/>
                  <a:gd name="T37" fmla="*/ 2 h 100"/>
                  <a:gd name="T38" fmla="*/ 2 w 198"/>
                  <a:gd name="T39" fmla="*/ 1 h 100"/>
                  <a:gd name="T40" fmla="*/ 2 w 198"/>
                  <a:gd name="T41" fmla="*/ 1 h 100"/>
                  <a:gd name="T42" fmla="*/ 1 w 198"/>
                  <a:gd name="T43" fmla="*/ 1 h 100"/>
                  <a:gd name="T44" fmla="*/ 1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" name="Freeform 95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1 h 174"/>
                  <a:gd name="T4" fmla="*/ 1 w 136"/>
                  <a:gd name="T5" fmla="*/ 2 h 174"/>
                  <a:gd name="T6" fmla="*/ 1 w 136"/>
                  <a:gd name="T7" fmla="*/ 3 h 174"/>
                  <a:gd name="T8" fmla="*/ 1 w 136"/>
                  <a:gd name="T9" fmla="*/ 4 h 174"/>
                  <a:gd name="T10" fmla="*/ 2 w 136"/>
                  <a:gd name="T11" fmla="*/ 5 h 174"/>
                  <a:gd name="T12" fmla="*/ 2 w 136"/>
                  <a:gd name="T13" fmla="*/ 5 h 174"/>
                  <a:gd name="T14" fmla="*/ 3 w 136"/>
                  <a:gd name="T15" fmla="*/ 6 h 174"/>
                  <a:gd name="T16" fmla="*/ 4 w 136"/>
                  <a:gd name="T17" fmla="*/ 6 h 174"/>
                  <a:gd name="T18" fmla="*/ 4 w 136"/>
                  <a:gd name="T19" fmla="*/ 6 h 174"/>
                  <a:gd name="T20" fmla="*/ 5 w 136"/>
                  <a:gd name="T21" fmla="*/ 6 h 174"/>
                  <a:gd name="T22" fmla="*/ 5 w 136"/>
                  <a:gd name="T23" fmla="*/ 5 h 174"/>
                  <a:gd name="T24" fmla="*/ 5 w 136"/>
                  <a:gd name="T25" fmla="*/ 5 h 174"/>
                  <a:gd name="T26" fmla="*/ 4 w 136"/>
                  <a:gd name="T27" fmla="*/ 4 h 174"/>
                  <a:gd name="T28" fmla="*/ 4 w 136"/>
                  <a:gd name="T29" fmla="*/ 4 h 174"/>
                  <a:gd name="T30" fmla="*/ 3 w 136"/>
                  <a:gd name="T31" fmla="*/ 3 h 174"/>
                  <a:gd name="T32" fmla="*/ 3 w 136"/>
                  <a:gd name="T33" fmla="*/ 3 h 174"/>
                  <a:gd name="T34" fmla="*/ 2 w 136"/>
                  <a:gd name="T35" fmla="*/ 3 h 174"/>
                  <a:gd name="T36" fmla="*/ 2 w 136"/>
                  <a:gd name="T37" fmla="*/ 3 h 174"/>
                  <a:gd name="T38" fmla="*/ 1 w 136"/>
                  <a:gd name="T39" fmla="*/ 2 h 174"/>
                  <a:gd name="T40" fmla="*/ 1 w 136"/>
                  <a:gd name="T41" fmla="*/ 2 h 174"/>
                  <a:gd name="T42" fmla="*/ 1 w 136"/>
                  <a:gd name="T43" fmla="*/ 1 h 174"/>
                  <a:gd name="T44" fmla="*/ 1 w 136"/>
                  <a:gd name="T45" fmla="*/ 1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" name="Freeform 96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0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0 h 163"/>
                  <a:gd name="T8" fmla="*/ 0 w 469"/>
                  <a:gd name="T9" fmla="*/ 0 h 163"/>
                  <a:gd name="T10" fmla="*/ 1 w 469"/>
                  <a:gd name="T11" fmla="*/ 1 h 163"/>
                  <a:gd name="T12" fmla="*/ 1 w 469"/>
                  <a:gd name="T13" fmla="*/ 1 h 163"/>
                  <a:gd name="T14" fmla="*/ 2 w 469"/>
                  <a:gd name="T15" fmla="*/ 2 h 163"/>
                  <a:gd name="T16" fmla="*/ 3 w 469"/>
                  <a:gd name="T17" fmla="*/ 2 h 163"/>
                  <a:gd name="T18" fmla="*/ 4 w 469"/>
                  <a:gd name="T19" fmla="*/ 3 h 163"/>
                  <a:gd name="T20" fmla="*/ 5 w 469"/>
                  <a:gd name="T21" fmla="*/ 3 h 163"/>
                  <a:gd name="T22" fmla="*/ 6 w 469"/>
                  <a:gd name="T23" fmla="*/ 4 h 163"/>
                  <a:gd name="T24" fmla="*/ 7 w 469"/>
                  <a:gd name="T25" fmla="*/ 4 h 163"/>
                  <a:gd name="T26" fmla="*/ 8 w 469"/>
                  <a:gd name="T27" fmla="*/ 4 h 163"/>
                  <a:gd name="T28" fmla="*/ 10 w 469"/>
                  <a:gd name="T29" fmla="*/ 5 h 163"/>
                  <a:gd name="T30" fmla="*/ 11 w 469"/>
                  <a:gd name="T31" fmla="*/ 5 h 163"/>
                  <a:gd name="T32" fmla="*/ 12 w 469"/>
                  <a:gd name="T33" fmla="*/ 4 h 163"/>
                  <a:gd name="T34" fmla="*/ 13 w 469"/>
                  <a:gd name="T35" fmla="*/ 4 h 163"/>
                  <a:gd name="T36" fmla="*/ 13 w 469"/>
                  <a:gd name="T37" fmla="*/ 4 h 163"/>
                  <a:gd name="T38" fmla="*/ 14 w 469"/>
                  <a:gd name="T39" fmla="*/ 3 h 163"/>
                  <a:gd name="T40" fmla="*/ 14 w 469"/>
                  <a:gd name="T41" fmla="*/ 3 h 163"/>
                  <a:gd name="T42" fmla="*/ 14 w 469"/>
                  <a:gd name="T43" fmla="*/ 2 h 163"/>
                  <a:gd name="T44" fmla="*/ 14 w 469"/>
                  <a:gd name="T45" fmla="*/ 2 h 163"/>
                  <a:gd name="T46" fmla="*/ 14 w 469"/>
                  <a:gd name="T47" fmla="*/ 2 h 163"/>
                  <a:gd name="T48" fmla="*/ 14 w 469"/>
                  <a:gd name="T49" fmla="*/ 2 h 163"/>
                  <a:gd name="T50" fmla="*/ 14 w 469"/>
                  <a:gd name="T51" fmla="*/ 2 h 163"/>
                  <a:gd name="T52" fmla="*/ 14 w 469"/>
                  <a:gd name="T53" fmla="*/ 2 h 163"/>
                  <a:gd name="T54" fmla="*/ 14 w 469"/>
                  <a:gd name="T55" fmla="*/ 2 h 163"/>
                  <a:gd name="T56" fmla="*/ 14 w 469"/>
                  <a:gd name="T57" fmla="*/ 3 h 163"/>
                  <a:gd name="T58" fmla="*/ 13 w 469"/>
                  <a:gd name="T59" fmla="*/ 3 h 163"/>
                  <a:gd name="T60" fmla="*/ 13 w 469"/>
                  <a:gd name="T61" fmla="*/ 3 h 163"/>
                  <a:gd name="T62" fmla="*/ 12 w 469"/>
                  <a:gd name="T63" fmla="*/ 4 h 163"/>
                  <a:gd name="T64" fmla="*/ 12 w 469"/>
                  <a:gd name="T65" fmla="*/ 4 h 163"/>
                  <a:gd name="T66" fmla="*/ 11 w 469"/>
                  <a:gd name="T67" fmla="*/ 4 h 163"/>
                  <a:gd name="T68" fmla="*/ 10 w 469"/>
                  <a:gd name="T69" fmla="*/ 4 h 163"/>
                  <a:gd name="T70" fmla="*/ 9 w 469"/>
                  <a:gd name="T71" fmla="*/ 4 h 163"/>
                  <a:gd name="T72" fmla="*/ 7 w 469"/>
                  <a:gd name="T73" fmla="*/ 4 h 163"/>
                  <a:gd name="T74" fmla="*/ 6 w 469"/>
                  <a:gd name="T75" fmla="*/ 3 h 163"/>
                  <a:gd name="T76" fmla="*/ 4 w 469"/>
                  <a:gd name="T77" fmla="*/ 2 h 163"/>
                  <a:gd name="T78" fmla="*/ 2 w 469"/>
                  <a:gd name="T79" fmla="*/ 1 h 163"/>
                  <a:gd name="T80" fmla="*/ 0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7" name="Freeform 97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3 w 142"/>
                  <a:gd name="T1" fmla="*/ 5 h 145"/>
                  <a:gd name="T2" fmla="*/ 3 w 142"/>
                  <a:gd name="T3" fmla="*/ 5 h 145"/>
                  <a:gd name="T4" fmla="*/ 2 w 142"/>
                  <a:gd name="T5" fmla="*/ 5 h 145"/>
                  <a:gd name="T6" fmla="*/ 2 w 142"/>
                  <a:gd name="T7" fmla="*/ 4 h 145"/>
                  <a:gd name="T8" fmla="*/ 1 w 142"/>
                  <a:gd name="T9" fmla="*/ 4 h 145"/>
                  <a:gd name="T10" fmla="*/ 1 w 142"/>
                  <a:gd name="T11" fmla="*/ 4 h 145"/>
                  <a:gd name="T12" fmla="*/ 1 w 142"/>
                  <a:gd name="T13" fmla="*/ 4 h 145"/>
                  <a:gd name="T14" fmla="*/ 1 w 142"/>
                  <a:gd name="T15" fmla="*/ 4 h 145"/>
                  <a:gd name="T16" fmla="*/ 0 w 142"/>
                  <a:gd name="T17" fmla="*/ 3 h 145"/>
                  <a:gd name="T18" fmla="*/ 1 w 142"/>
                  <a:gd name="T19" fmla="*/ 3 h 145"/>
                  <a:gd name="T20" fmla="*/ 1 w 142"/>
                  <a:gd name="T21" fmla="*/ 2 h 145"/>
                  <a:gd name="T22" fmla="*/ 1 w 142"/>
                  <a:gd name="T23" fmla="*/ 1 h 145"/>
                  <a:gd name="T24" fmla="*/ 1 w 142"/>
                  <a:gd name="T25" fmla="*/ 1 h 145"/>
                  <a:gd name="T26" fmla="*/ 1 w 142"/>
                  <a:gd name="T27" fmla="*/ 1 h 145"/>
                  <a:gd name="T28" fmla="*/ 2 w 142"/>
                  <a:gd name="T29" fmla="*/ 1 h 145"/>
                  <a:gd name="T30" fmla="*/ 2 w 142"/>
                  <a:gd name="T31" fmla="*/ 1 h 145"/>
                  <a:gd name="T32" fmla="*/ 2 w 142"/>
                  <a:gd name="T33" fmla="*/ 1 h 145"/>
                  <a:gd name="T34" fmla="*/ 3 w 142"/>
                  <a:gd name="T35" fmla="*/ 0 h 145"/>
                  <a:gd name="T36" fmla="*/ 3 w 142"/>
                  <a:gd name="T37" fmla="*/ 1 h 145"/>
                  <a:gd name="T38" fmla="*/ 4 w 142"/>
                  <a:gd name="T39" fmla="*/ 1 h 145"/>
                  <a:gd name="T40" fmla="*/ 4 w 142"/>
                  <a:gd name="T41" fmla="*/ 1 h 145"/>
                  <a:gd name="T42" fmla="*/ 4 w 142"/>
                  <a:gd name="T43" fmla="*/ 1 h 145"/>
                  <a:gd name="T44" fmla="*/ 5 w 142"/>
                  <a:gd name="T45" fmla="*/ 2 h 145"/>
                  <a:gd name="T46" fmla="*/ 5 w 142"/>
                  <a:gd name="T47" fmla="*/ 2 h 145"/>
                  <a:gd name="T48" fmla="*/ 5 w 142"/>
                  <a:gd name="T49" fmla="*/ 2 h 145"/>
                  <a:gd name="T50" fmla="*/ 5 w 142"/>
                  <a:gd name="T51" fmla="*/ 3 h 145"/>
                  <a:gd name="T52" fmla="*/ 5 w 142"/>
                  <a:gd name="T53" fmla="*/ 3 h 145"/>
                  <a:gd name="T54" fmla="*/ 5 w 142"/>
                  <a:gd name="T55" fmla="*/ 4 h 145"/>
                  <a:gd name="T56" fmla="*/ 4 w 142"/>
                  <a:gd name="T57" fmla="*/ 4 h 145"/>
                  <a:gd name="T58" fmla="*/ 4 w 142"/>
                  <a:gd name="T59" fmla="*/ 5 h 145"/>
                  <a:gd name="T60" fmla="*/ 4 w 142"/>
                  <a:gd name="T61" fmla="*/ 5 h 145"/>
                  <a:gd name="T62" fmla="*/ 3 w 142"/>
                  <a:gd name="T63" fmla="*/ 4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8" name="Freeform 98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2 w 40"/>
                  <a:gd name="T1" fmla="*/ 1 h 39"/>
                  <a:gd name="T2" fmla="*/ 2 w 40"/>
                  <a:gd name="T3" fmla="*/ 1 h 39"/>
                  <a:gd name="T4" fmla="*/ 1 w 40"/>
                  <a:gd name="T5" fmla="*/ 1 h 39"/>
                  <a:gd name="T6" fmla="*/ 1 w 40"/>
                  <a:gd name="T7" fmla="*/ 0 h 39"/>
                  <a:gd name="T8" fmla="*/ 1 w 40"/>
                  <a:gd name="T9" fmla="*/ 1 h 39"/>
                  <a:gd name="T10" fmla="*/ 1 w 40"/>
                  <a:gd name="T11" fmla="*/ 1 h 39"/>
                  <a:gd name="T12" fmla="*/ 1 w 40"/>
                  <a:gd name="T13" fmla="*/ 1 h 39"/>
                  <a:gd name="T14" fmla="*/ 0 w 40"/>
                  <a:gd name="T15" fmla="*/ 1 h 39"/>
                  <a:gd name="T16" fmla="*/ 1 w 40"/>
                  <a:gd name="T17" fmla="*/ 1 h 39"/>
                  <a:gd name="T18" fmla="*/ 1 w 40"/>
                  <a:gd name="T19" fmla="*/ 1 h 39"/>
                  <a:gd name="T20" fmla="*/ 1 w 40"/>
                  <a:gd name="T21" fmla="*/ 2 h 39"/>
                  <a:gd name="T22" fmla="*/ 1 w 40"/>
                  <a:gd name="T23" fmla="*/ 2 h 39"/>
                  <a:gd name="T24" fmla="*/ 1 w 40"/>
                  <a:gd name="T25" fmla="*/ 2 h 39"/>
                  <a:gd name="T26" fmla="*/ 2 w 40"/>
                  <a:gd name="T27" fmla="*/ 2 h 39"/>
                  <a:gd name="T28" fmla="*/ 2 w 40"/>
                  <a:gd name="T29" fmla="*/ 1 h 39"/>
                  <a:gd name="T30" fmla="*/ 2 w 40"/>
                  <a:gd name="T31" fmla="*/ 1 h 39"/>
                  <a:gd name="T32" fmla="*/ 2 w 40"/>
                  <a:gd name="T33" fmla="*/ 1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9" name="Freeform 99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1 w 52"/>
                  <a:gd name="T1" fmla="*/ 2 h 50"/>
                  <a:gd name="T2" fmla="*/ 2 w 52"/>
                  <a:gd name="T3" fmla="*/ 2 h 50"/>
                  <a:gd name="T4" fmla="*/ 2 w 52"/>
                  <a:gd name="T5" fmla="*/ 2 h 50"/>
                  <a:gd name="T6" fmla="*/ 2 w 52"/>
                  <a:gd name="T7" fmla="*/ 2 h 50"/>
                  <a:gd name="T8" fmla="*/ 2 w 52"/>
                  <a:gd name="T9" fmla="*/ 1 h 50"/>
                  <a:gd name="T10" fmla="*/ 2 w 52"/>
                  <a:gd name="T11" fmla="*/ 1 h 50"/>
                  <a:gd name="T12" fmla="*/ 2 w 52"/>
                  <a:gd name="T13" fmla="*/ 1 h 50"/>
                  <a:gd name="T14" fmla="*/ 2 w 52"/>
                  <a:gd name="T15" fmla="*/ 1 h 50"/>
                  <a:gd name="T16" fmla="*/ 1 w 52"/>
                  <a:gd name="T17" fmla="*/ 0 h 50"/>
                  <a:gd name="T18" fmla="*/ 1 w 52"/>
                  <a:gd name="T19" fmla="*/ 1 h 50"/>
                  <a:gd name="T20" fmla="*/ 1 w 52"/>
                  <a:gd name="T21" fmla="*/ 1 h 50"/>
                  <a:gd name="T22" fmla="*/ 1 w 52"/>
                  <a:gd name="T23" fmla="*/ 1 h 50"/>
                  <a:gd name="T24" fmla="*/ 0 w 52"/>
                  <a:gd name="T25" fmla="*/ 1 h 50"/>
                  <a:gd name="T26" fmla="*/ 1 w 52"/>
                  <a:gd name="T27" fmla="*/ 2 h 50"/>
                  <a:gd name="T28" fmla="*/ 1 w 52"/>
                  <a:gd name="T29" fmla="*/ 2 h 50"/>
                  <a:gd name="T30" fmla="*/ 1 w 52"/>
                  <a:gd name="T31" fmla="*/ 2 h 50"/>
                  <a:gd name="T32" fmla="*/ 1 w 52"/>
                  <a:gd name="T33" fmla="*/ 2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0" name="Freeform 100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2 w 113"/>
                  <a:gd name="T1" fmla="*/ 5 h 156"/>
                  <a:gd name="T2" fmla="*/ 1 w 113"/>
                  <a:gd name="T3" fmla="*/ 5 h 156"/>
                  <a:gd name="T4" fmla="*/ 1 w 113"/>
                  <a:gd name="T5" fmla="*/ 5 h 156"/>
                  <a:gd name="T6" fmla="*/ 0 w 113"/>
                  <a:gd name="T7" fmla="*/ 5 h 156"/>
                  <a:gd name="T8" fmla="*/ 0 w 113"/>
                  <a:gd name="T9" fmla="*/ 4 h 156"/>
                  <a:gd name="T10" fmla="*/ 0 w 113"/>
                  <a:gd name="T11" fmla="*/ 3 h 156"/>
                  <a:gd name="T12" fmla="*/ 0 w 113"/>
                  <a:gd name="T13" fmla="*/ 2 h 156"/>
                  <a:gd name="T14" fmla="*/ 0 w 113"/>
                  <a:gd name="T15" fmla="*/ 1 h 156"/>
                  <a:gd name="T16" fmla="*/ 0 w 113"/>
                  <a:gd name="T17" fmla="*/ 1 h 156"/>
                  <a:gd name="T18" fmla="*/ 1 w 113"/>
                  <a:gd name="T19" fmla="*/ 0 h 156"/>
                  <a:gd name="T20" fmla="*/ 2 w 113"/>
                  <a:gd name="T21" fmla="*/ 1 h 156"/>
                  <a:gd name="T22" fmla="*/ 3 w 113"/>
                  <a:gd name="T23" fmla="*/ 1 h 156"/>
                  <a:gd name="T24" fmla="*/ 3 w 113"/>
                  <a:gd name="T25" fmla="*/ 2 h 156"/>
                  <a:gd name="T26" fmla="*/ 3 w 113"/>
                  <a:gd name="T27" fmla="*/ 3 h 156"/>
                  <a:gd name="T28" fmla="*/ 3 w 113"/>
                  <a:gd name="T29" fmla="*/ 4 h 156"/>
                  <a:gd name="T30" fmla="*/ 2 w 113"/>
                  <a:gd name="T31" fmla="*/ 5 h 156"/>
                  <a:gd name="T32" fmla="*/ 2 w 113"/>
                  <a:gd name="T33" fmla="*/ 5 h 156"/>
                  <a:gd name="T34" fmla="*/ 2 w 113"/>
                  <a:gd name="T35" fmla="*/ 5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1" name="Freeform 101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2 w 113"/>
                  <a:gd name="T1" fmla="*/ 5 h 156"/>
                  <a:gd name="T2" fmla="*/ 1 w 113"/>
                  <a:gd name="T3" fmla="*/ 5 h 156"/>
                  <a:gd name="T4" fmla="*/ 1 w 113"/>
                  <a:gd name="T5" fmla="*/ 5 h 156"/>
                  <a:gd name="T6" fmla="*/ 0 w 113"/>
                  <a:gd name="T7" fmla="*/ 5 h 156"/>
                  <a:gd name="T8" fmla="*/ 0 w 113"/>
                  <a:gd name="T9" fmla="*/ 4 h 156"/>
                  <a:gd name="T10" fmla="*/ 0 w 113"/>
                  <a:gd name="T11" fmla="*/ 3 h 156"/>
                  <a:gd name="T12" fmla="*/ 0 w 113"/>
                  <a:gd name="T13" fmla="*/ 2 h 156"/>
                  <a:gd name="T14" fmla="*/ 0 w 113"/>
                  <a:gd name="T15" fmla="*/ 1 h 156"/>
                  <a:gd name="T16" fmla="*/ 0 w 113"/>
                  <a:gd name="T17" fmla="*/ 1 h 156"/>
                  <a:gd name="T18" fmla="*/ 1 w 113"/>
                  <a:gd name="T19" fmla="*/ 0 h 156"/>
                  <a:gd name="T20" fmla="*/ 2 w 113"/>
                  <a:gd name="T21" fmla="*/ 1 h 156"/>
                  <a:gd name="T22" fmla="*/ 3 w 113"/>
                  <a:gd name="T23" fmla="*/ 1 h 156"/>
                  <a:gd name="T24" fmla="*/ 3 w 113"/>
                  <a:gd name="T25" fmla="*/ 2 h 156"/>
                  <a:gd name="T26" fmla="*/ 3 w 113"/>
                  <a:gd name="T27" fmla="*/ 3 h 156"/>
                  <a:gd name="T28" fmla="*/ 3 w 113"/>
                  <a:gd name="T29" fmla="*/ 4 h 156"/>
                  <a:gd name="T30" fmla="*/ 2 w 113"/>
                  <a:gd name="T31" fmla="*/ 5 h 156"/>
                  <a:gd name="T32" fmla="*/ 2 w 113"/>
                  <a:gd name="T33" fmla="*/ 5 h 156"/>
                  <a:gd name="T34" fmla="*/ 2 w 113"/>
                  <a:gd name="T35" fmla="*/ 5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2" name="Freeform 102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1 w 152"/>
                  <a:gd name="T1" fmla="*/ 3 h 123"/>
                  <a:gd name="T2" fmla="*/ 0 w 152"/>
                  <a:gd name="T3" fmla="*/ 3 h 123"/>
                  <a:gd name="T4" fmla="*/ 1 w 152"/>
                  <a:gd name="T5" fmla="*/ 2 h 123"/>
                  <a:gd name="T6" fmla="*/ 1 w 152"/>
                  <a:gd name="T7" fmla="*/ 2 h 123"/>
                  <a:gd name="T8" fmla="*/ 1 w 152"/>
                  <a:gd name="T9" fmla="*/ 1 h 123"/>
                  <a:gd name="T10" fmla="*/ 2 w 152"/>
                  <a:gd name="T11" fmla="*/ 0 h 123"/>
                  <a:gd name="T12" fmla="*/ 3 w 152"/>
                  <a:gd name="T13" fmla="*/ 0 h 123"/>
                  <a:gd name="T14" fmla="*/ 3 w 152"/>
                  <a:gd name="T15" fmla="*/ 0 h 123"/>
                  <a:gd name="T16" fmla="*/ 4 w 152"/>
                  <a:gd name="T17" fmla="*/ 0 h 123"/>
                  <a:gd name="T18" fmla="*/ 5 w 152"/>
                  <a:gd name="T19" fmla="*/ 1 h 123"/>
                  <a:gd name="T20" fmla="*/ 5 w 152"/>
                  <a:gd name="T21" fmla="*/ 1 h 123"/>
                  <a:gd name="T22" fmla="*/ 5 w 152"/>
                  <a:gd name="T23" fmla="*/ 2 h 123"/>
                  <a:gd name="T24" fmla="*/ 5 w 152"/>
                  <a:gd name="T25" fmla="*/ 2 h 123"/>
                  <a:gd name="T26" fmla="*/ 5 w 152"/>
                  <a:gd name="T27" fmla="*/ 2 h 123"/>
                  <a:gd name="T28" fmla="*/ 5 w 152"/>
                  <a:gd name="T29" fmla="*/ 3 h 123"/>
                  <a:gd name="T30" fmla="*/ 4 w 152"/>
                  <a:gd name="T31" fmla="*/ 3 h 123"/>
                  <a:gd name="T32" fmla="*/ 4 w 152"/>
                  <a:gd name="T33" fmla="*/ 3 h 123"/>
                  <a:gd name="T34" fmla="*/ 4 w 152"/>
                  <a:gd name="T35" fmla="*/ 3 h 123"/>
                  <a:gd name="T36" fmla="*/ 3 w 152"/>
                  <a:gd name="T37" fmla="*/ 3 h 123"/>
                  <a:gd name="T38" fmla="*/ 3 w 152"/>
                  <a:gd name="T39" fmla="*/ 3 h 123"/>
                  <a:gd name="T40" fmla="*/ 2 w 152"/>
                  <a:gd name="T41" fmla="*/ 3 h 123"/>
                  <a:gd name="T42" fmla="*/ 2 w 152"/>
                  <a:gd name="T43" fmla="*/ 3 h 123"/>
                  <a:gd name="T44" fmla="*/ 1 w 152"/>
                  <a:gd name="T45" fmla="*/ 3 h 123"/>
                  <a:gd name="T46" fmla="*/ 1 w 152"/>
                  <a:gd name="T47" fmla="*/ 3 h 123"/>
                  <a:gd name="T48" fmla="*/ 1 w 152"/>
                  <a:gd name="T49" fmla="*/ 3 h 123"/>
                  <a:gd name="T50" fmla="*/ 1 w 152"/>
                  <a:gd name="T51" fmla="*/ 3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3" name="Freeform 103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1 h 122"/>
                  <a:gd name="T2" fmla="*/ 0 w 153"/>
                  <a:gd name="T3" fmla="*/ 1 h 122"/>
                  <a:gd name="T4" fmla="*/ 0 w 153"/>
                  <a:gd name="T5" fmla="*/ 1 h 122"/>
                  <a:gd name="T6" fmla="*/ 0 w 153"/>
                  <a:gd name="T7" fmla="*/ 1 h 122"/>
                  <a:gd name="T8" fmla="*/ 0 w 153"/>
                  <a:gd name="T9" fmla="*/ 0 h 122"/>
                  <a:gd name="T10" fmla="*/ 1 w 153"/>
                  <a:gd name="T11" fmla="*/ 0 h 122"/>
                  <a:gd name="T12" fmla="*/ 1 w 153"/>
                  <a:gd name="T13" fmla="*/ 1 h 122"/>
                  <a:gd name="T14" fmla="*/ 2 w 153"/>
                  <a:gd name="T15" fmla="*/ 1 h 122"/>
                  <a:gd name="T16" fmla="*/ 2 w 153"/>
                  <a:gd name="T17" fmla="*/ 1 h 122"/>
                  <a:gd name="T18" fmla="*/ 3 w 153"/>
                  <a:gd name="T19" fmla="*/ 1 h 122"/>
                  <a:gd name="T20" fmla="*/ 3 w 153"/>
                  <a:gd name="T21" fmla="*/ 1 h 122"/>
                  <a:gd name="T22" fmla="*/ 3 w 153"/>
                  <a:gd name="T23" fmla="*/ 1 h 122"/>
                  <a:gd name="T24" fmla="*/ 4 w 153"/>
                  <a:gd name="T25" fmla="*/ 1 h 122"/>
                  <a:gd name="T26" fmla="*/ 4 w 153"/>
                  <a:gd name="T27" fmla="*/ 1 h 122"/>
                  <a:gd name="T28" fmla="*/ 4 w 153"/>
                  <a:gd name="T29" fmla="*/ 2 h 122"/>
                  <a:gd name="T30" fmla="*/ 4 w 153"/>
                  <a:gd name="T31" fmla="*/ 2 h 122"/>
                  <a:gd name="T32" fmla="*/ 4 w 153"/>
                  <a:gd name="T33" fmla="*/ 3 h 122"/>
                  <a:gd name="T34" fmla="*/ 4 w 153"/>
                  <a:gd name="T35" fmla="*/ 3 h 122"/>
                  <a:gd name="T36" fmla="*/ 3 w 153"/>
                  <a:gd name="T37" fmla="*/ 4 h 122"/>
                  <a:gd name="T38" fmla="*/ 2 w 153"/>
                  <a:gd name="T39" fmla="*/ 4 h 122"/>
                  <a:gd name="T40" fmla="*/ 2 w 153"/>
                  <a:gd name="T41" fmla="*/ 4 h 122"/>
                  <a:gd name="T42" fmla="*/ 1 w 153"/>
                  <a:gd name="T43" fmla="*/ 3 h 122"/>
                  <a:gd name="T44" fmla="*/ 0 w 153"/>
                  <a:gd name="T45" fmla="*/ 3 h 122"/>
                  <a:gd name="T46" fmla="*/ 0 w 153"/>
                  <a:gd name="T47" fmla="*/ 2 h 122"/>
                  <a:gd name="T48" fmla="*/ 0 w 153"/>
                  <a:gd name="T49" fmla="*/ 1 h 122"/>
                  <a:gd name="T50" fmla="*/ 0 w 153"/>
                  <a:gd name="T51" fmla="*/ 1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4" name="Freeform 104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1 w 112"/>
                  <a:gd name="T1" fmla="*/ 0 h 156"/>
                  <a:gd name="T2" fmla="*/ 2 w 112"/>
                  <a:gd name="T3" fmla="*/ 0 h 156"/>
                  <a:gd name="T4" fmla="*/ 2 w 112"/>
                  <a:gd name="T5" fmla="*/ 1 h 156"/>
                  <a:gd name="T6" fmla="*/ 2 w 112"/>
                  <a:gd name="T7" fmla="*/ 1 h 156"/>
                  <a:gd name="T8" fmla="*/ 2 w 112"/>
                  <a:gd name="T9" fmla="*/ 2 h 156"/>
                  <a:gd name="T10" fmla="*/ 3 w 112"/>
                  <a:gd name="T11" fmla="*/ 3 h 156"/>
                  <a:gd name="T12" fmla="*/ 3 w 112"/>
                  <a:gd name="T13" fmla="*/ 4 h 156"/>
                  <a:gd name="T14" fmla="*/ 3 w 112"/>
                  <a:gd name="T15" fmla="*/ 5 h 156"/>
                  <a:gd name="T16" fmla="*/ 2 w 112"/>
                  <a:gd name="T17" fmla="*/ 5 h 156"/>
                  <a:gd name="T18" fmla="*/ 1 w 112"/>
                  <a:gd name="T19" fmla="*/ 5 h 156"/>
                  <a:gd name="T20" fmla="*/ 0 w 112"/>
                  <a:gd name="T21" fmla="*/ 5 h 156"/>
                  <a:gd name="T22" fmla="*/ 0 w 112"/>
                  <a:gd name="T23" fmla="*/ 5 h 156"/>
                  <a:gd name="T24" fmla="*/ 0 w 112"/>
                  <a:gd name="T25" fmla="*/ 4 h 156"/>
                  <a:gd name="T26" fmla="*/ 0 w 112"/>
                  <a:gd name="T27" fmla="*/ 3 h 156"/>
                  <a:gd name="T28" fmla="*/ 0 w 112"/>
                  <a:gd name="T29" fmla="*/ 2 h 156"/>
                  <a:gd name="T30" fmla="*/ 0 w 112"/>
                  <a:gd name="T31" fmla="*/ 1 h 156"/>
                  <a:gd name="T32" fmla="*/ 1 w 112"/>
                  <a:gd name="T33" fmla="*/ 1 h 156"/>
                  <a:gd name="T34" fmla="*/ 1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5" name="Freeform 105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4 w 151"/>
                  <a:gd name="T1" fmla="*/ 1 h 123"/>
                  <a:gd name="T2" fmla="*/ 4 w 151"/>
                  <a:gd name="T3" fmla="*/ 1 h 123"/>
                  <a:gd name="T4" fmla="*/ 4 w 151"/>
                  <a:gd name="T5" fmla="*/ 1 h 123"/>
                  <a:gd name="T6" fmla="*/ 4 w 151"/>
                  <a:gd name="T7" fmla="*/ 2 h 123"/>
                  <a:gd name="T8" fmla="*/ 3 w 151"/>
                  <a:gd name="T9" fmla="*/ 3 h 123"/>
                  <a:gd name="T10" fmla="*/ 3 w 151"/>
                  <a:gd name="T11" fmla="*/ 3 h 123"/>
                  <a:gd name="T12" fmla="*/ 2 w 151"/>
                  <a:gd name="T13" fmla="*/ 4 h 123"/>
                  <a:gd name="T14" fmla="*/ 1 w 151"/>
                  <a:gd name="T15" fmla="*/ 4 h 123"/>
                  <a:gd name="T16" fmla="*/ 1 w 151"/>
                  <a:gd name="T17" fmla="*/ 4 h 123"/>
                  <a:gd name="T18" fmla="*/ 0 w 151"/>
                  <a:gd name="T19" fmla="*/ 3 h 123"/>
                  <a:gd name="T20" fmla="*/ 0 w 151"/>
                  <a:gd name="T21" fmla="*/ 3 h 123"/>
                  <a:gd name="T22" fmla="*/ 0 w 151"/>
                  <a:gd name="T23" fmla="*/ 2 h 123"/>
                  <a:gd name="T24" fmla="*/ 0 w 151"/>
                  <a:gd name="T25" fmla="*/ 2 h 123"/>
                  <a:gd name="T26" fmla="*/ 0 w 151"/>
                  <a:gd name="T27" fmla="*/ 1 h 123"/>
                  <a:gd name="T28" fmla="*/ 0 w 151"/>
                  <a:gd name="T29" fmla="*/ 1 h 123"/>
                  <a:gd name="T30" fmla="*/ 0 w 151"/>
                  <a:gd name="T31" fmla="*/ 1 h 123"/>
                  <a:gd name="T32" fmla="*/ 1 w 151"/>
                  <a:gd name="T33" fmla="*/ 1 h 123"/>
                  <a:gd name="T34" fmla="*/ 1 w 151"/>
                  <a:gd name="T35" fmla="*/ 1 h 123"/>
                  <a:gd name="T36" fmla="*/ 2 w 151"/>
                  <a:gd name="T37" fmla="*/ 1 h 123"/>
                  <a:gd name="T38" fmla="*/ 2 w 151"/>
                  <a:gd name="T39" fmla="*/ 1 h 123"/>
                  <a:gd name="T40" fmla="*/ 3 w 151"/>
                  <a:gd name="T41" fmla="*/ 1 h 123"/>
                  <a:gd name="T42" fmla="*/ 3 w 151"/>
                  <a:gd name="T43" fmla="*/ 0 h 123"/>
                  <a:gd name="T44" fmla="*/ 3 w 151"/>
                  <a:gd name="T45" fmla="*/ 0 h 123"/>
                  <a:gd name="T46" fmla="*/ 4 w 151"/>
                  <a:gd name="T47" fmla="*/ 1 h 123"/>
                  <a:gd name="T48" fmla="*/ 4 w 151"/>
                  <a:gd name="T49" fmla="*/ 1 h 123"/>
                  <a:gd name="T50" fmla="*/ 4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6" name="Freeform 106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5 w 152"/>
                  <a:gd name="T1" fmla="*/ 4 h 123"/>
                  <a:gd name="T2" fmla="*/ 5 w 152"/>
                  <a:gd name="T3" fmla="*/ 4 h 123"/>
                  <a:gd name="T4" fmla="*/ 5 w 152"/>
                  <a:gd name="T5" fmla="*/ 4 h 123"/>
                  <a:gd name="T6" fmla="*/ 5 w 152"/>
                  <a:gd name="T7" fmla="*/ 4 h 123"/>
                  <a:gd name="T8" fmla="*/ 4 w 152"/>
                  <a:gd name="T9" fmla="*/ 4 h 123"/>
                  <a:gd name="T10" fmla="*/ 4 w 152"/>
                  <a:gd name="T11" fmla="*/ 4 h 123"/>
                  <a:gd name="T12" fmla="*/ 4 w 152"/>
                  <a:gd name="T13" fmla="*/ 4 h 123"/>
                  <a:gd name="T14" fmla="*/ 3 w 152"/>
                  <a:gd name="T15" fmla="*/ 4 h 123"/>
                  <a:gd name="T16" fmla="*/ 3 w 152"/>
                  <a:gd name="T17" fmla="*/ 4 h 123"/>
                  <a:gd name="T18" fmla="*/ 2 w 152"/>
                  <a:gd name="T19" fmla="*/ 4 h 123"/>
                  <a:gd name="T20" fmla="*/ 2 w 152"/>
                  <a:gd name="T21" fmla="*/ 4 h 123"/>
                  <a:gd name="T22" fmla="*/ 1 w 152"/>
                  <a:gd name="T23" fmla="*/ 4 h 123"/>
                  <a:gd name="T24" fmla="*/ 1 w 152"/>
                  <a:gd name="T25" fmla="*/ 4 h 123"/>
                  <a:gd name="T26" fmla="*/ 1 w 152"/>
                  <a:gd name="T27" fmla="*/ 3 h 123"/>
                  <a:gd name="T28" fmla="*/ 1 w 152"/>
                  <a:gd name="T29" fmla="*/ 3 h 123"/>
                  <a:gd name="T30" fmla="*/ 0 w 152"/>
                  <a:gd name="T31" fmla="*/ 3 h 123"/>
                  <a:gd name="T32" fmla="*/ 1 w 152"/>
                  <a:gd name="T33" fmla="*/ 2 h 123"/>
                  <a:gd name="T34" fmla="*/ 1 w 152"/>
                  <a:gd name="T35" fmla="*/ 2 h 123"/>
                  <a:gd name="T36" fmla="*/ 2 w 152"/>
                  <a:gd name="T37" fmla="*/ 1 h 123"/>
                  <a:gd name="T38" fmla="*/ 2 w 152"/>
                  <a:gd name="T39" fmla="*/ 0 h 123"/>
                  <a:gd name="T40" fmla="*/ 3 w 152"/>
                  <a:gd name="T41" fmla="*/ 1 h 123"/>
                  <a:gd name="T42" fmla="*/ 4 w 152"/>
                  <a:gd name="T43" fmla="*/ 1 h 123"/>
                  <a:gd name="T44" fmla="*/ 4 w 152"/>
                  <a:gd name="T45" fmla="*/ 2 h 123"/>
                  <a:gd name="T46" fmla="*/ 5 w 152"/>
                  <a:gd name="T47" fmla="*/ 3 h 123"/>
                  <a:gd name="T48" fmla="*/ 5 w 152"/>
                  <a:gd name="T49" fmla="*/ 3 h 123"/>
                  <a:gd name="T50" fmla="*/ 5 w 152"/>
                  <a:gd name="T51" fmla="*/ 4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7" name="Freeform 107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3 h 148"/>
                  <a:gd name="T2" fmla="*/ 0 w 136"/>
                  <a:gd name="T3" fmla="*/ 2 h 148"/>
                  <a:gd name="T4" fmla="*/ 1 w 136"/>
                  <a:gd name="T5" fmla="*/ 2 h 148"/>
                  <a:gd name="T6" fmla="*/ 1 w 136"/>
                  <a:gd name="T7" fmla="*/ 1 h 148"/>
                  <a:gd name="T8" fmla="*/ 1 w 136"/>
                  <a:gd name="T9" fmla="*/ 1 h 148"/>
                  <a:gd name="T10" fmla="*/ 2 w 136"/>
                  <a:gd name="T11" fmla="*/ 1 h 148"/>
                  <a:gd name="T12" fmla="*/ 2 w 136"/>
                  <a:gd name="T13" fmla="*/ 1 h 148"/>
                  <a:gd name="T14" fmla="*/ 2 w 136"/>
                  <a:gd name="T15" fmla="*/ 1 h 148"/>
                  <a:gd name="T16" fmla="*/ 3 w 136"/>
                  <a:gd name="T17" fmla="*/ 1 h 148"/>
                  <a:gd name="T18" fmla="*/ 3 w 136"/>
                  <a:gd name="T19" fmla="*/ 1 h 148"/>
                  <a:gd name="T20" fmla="*/ 4 w 136"/>
                  <a:gd name="T21" fmla="*/ 1 h 148"/>
                  <a:gd name="T22" fmla="*/ 4 w 136"/>
                  <a:gd name="T23" fmla="*/ 1 h 148"/>
                  <a:gd name="T24" fmla="*/ 4 w 136"/>
                  <a:gd name="T25" fmla="*/ 1 h 148"/>
                  <a:gd name="T26" fmla="*/ 5 w 136"/>
                  <a:gd name="T27" fmla="*/ 1 h 148"/>
                  <a:gd name="T28" fmla="*/ 5 w 136"/>
                  <a:gd name="T29" fmla="*/ 2 h 148"/>
                  <a:gd name="T30" fmla="*/ 5 w 136"/>
                  <a:gd name="T31" fmla="*/ 3 h 148"/>
                  <a:gd name="T32" fmla="*/ 5 w 136"/>
                  <a:gd name="T33" fmla="*/ 3 h 148"/>
                  <a:gd name="T34" fmla="*/ 5 w 136"/>
                  <a:gd name="T35" fmla="*/ 4 h 148"/>
                  <a:gd name="T36" fmla="*/ 5 w 136"/>
                  <a:gd name="T37" fmla="*/ 4 h 148"/>
                  <a:gd name="T38" fmla="*/ 4 w 136"/>
                  <a:gd name="T39" fmla="*/ 4 h 148"/>
                  <a:gd name="T40" fmla="*/ 4 w 136"/>
                  <a:gd name="T41" fmla="*/ 4 h 148"/>
                  <a:gd name="T42" fmla="*/ 4 w 136"/>
                  <a:gd name="T43" fmla="*/ 4 h 148"/>
                  <a:gd name="T44" fmla="*/ 3 w 136"/>
                  <a:gd name="T45" fmla="*/ 5 h 148"/>
                  <a:gd name="T46" fmla="*/ 3 w 136"/>
                  <a:gd name="T47" fmla="*/ 5 h 148"/>
                  <a:gd name="T48" fmla="*/ 2 w 136"/>
                  <a:gd name="T49" fmla="*/ 5 h 148"/>
                  <a:gd name="T50" fmla="*/ 2 w 136"/>
                  <a:gd name="T51" fmla="*/ 5 h 148"/>
                  <a:gd name="T52" fmla="*/ 2 w 136"/>
                  <a:gd name="T53" fmla="*/ 4 h 148"/>
                  <a:gd name="T54" fmla="*/ 1 w 136"/>
                  <a:gd name="T55" fmla="*/ 4 h 148"/>
                  <a:gd name="T56" fmla="*/ 1 w 136"/>
                  <a:gd name="T57" fmla="*/ 4 h 148"/>
                  <a:gd name="T58" fmla="*/ 1 w 136"/>
                  <a:gd name="T59" fmla="*/ 4 h 148"/>
                  <a:gd name="T60" fmla="*/ 1 w 136"/>
                  <a:gd name="T61" fmla="*/ 4 h 148"/>
                  <a:gd name="T62" fmla="*/ 1 w 136"/>
                  <a:gd name="T63" fmla="*/ 3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8" name="Freeform 108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1 w 39"/>
                  <a:gd name="T1" fmla="*/ 2 h 40"/>
                  <a:gd name="T2" fmla="*/ 1 w 39"/>
                  <a:gd name="T3" fmla="*/ 2 h 40"/>
                  <a:gd name="T4" fmla="*/ 2 w 39"/>
                  <a:gd name="T5" fmla="*/ 2 h 40"/>
                  <a:gd name="T6" fmla="*/ 2 w 39"/>
                  <a:gd name="T7" fmla="*/ 1 h 40"/>
                  <a:gd name="T8" fmla="*/ 2 w 39"/>
                  <a:gd name="T9" fmla="*/ 1 h 40"/>
                  <a:gd name="T10" fmla="*/ 2 w 39"/>
                  <a:gd name="T11" fmla="*/ 1 h 40"/>
                  <a:gd name="T12" fmla="*/ 2 w 39"/>
                  <a:gd name="T13" fmla="*/ 1 h 40"/>
                  <a:gd name="T14" fmla="*/ 1 w 39"/>
                  <a:gd name="T15" fmla="*/ 1 h 40"/>
                  <a:gd name="T16" fmla="*/ 1 w 39"/>
                  <a:gd name="T17" fmla="*/ 0 h 40"/>
                  <a:gd name="T18" fmla="*/ 1 w 39"/>
                  <a:gd name="T19" fmla="*/ 1 h 40"/>
                  <a:gd name="T20" fmla="*/ 1 w 39"/>
                  <a:gd name="T21" fmla="*/ 1 h 40"/>
                  <a:gd name="T22" fmla="*/ 1 w 39"/>
                  <a:gd name="T23" fmla="*/ 1 h 40"/>
                  <a:gd name="T24" fmla="*/ 0 w 39"/>
                  <a:gd name="T25" fmla="*/ 1 h 40"/>
                  <a:gd name="T26" fmla="*/ 1 w 39"/>
                  <a:gd name="T27" fmla="*/ 1 h 40"/>
                  <a:gd name="T28" fmla="*/ 1 w 39"/>
                  <a:gd name="T29" fmla="*/ 2 h 40"/>
                  <a:gd name="T30" fmla="*/ 1 w 39"/>
                  <a:gd name="T31" fmla="*/ 2 h 40"/>
                  <a:gd name="T32" fmla="*/ 1 w 39"/>
                  <a:gd name="T33" fmla="*/ 2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9" name="Freeform 109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3 h 147"/>
                  <a:gd name="T2" fmla="*/ 0 w 136"/>
                  <a:gd name="T3" fmla="*/ 2 h 147"/>
                  <a:gd name="T4" fmla="*/ 1 w 136"/>
                  <a:gd name="T5" fmla="*/ 2 h 147"/>
                  <a:gd name="T6" fmla="*/ 1 w 136"/>
                  <a:gd name="T7" fmla="*/ 1 h 147"/>
                  <a:gd name="T8" fmla="*/ 1 w 136"/>
                  <a:gd name="T9" fmla="*/ 1 h 147"/>
                  <a:gd name="T10" fmla="*/ 2 w 136"/>
                  <a:gd name="T11" fmla="*/ 1 h 147"/>
                  <a:gd name="T12" fmla="*/ 2 w 136"/>
                  <a:gd name="T13" fmla="*/ 1 h 147"/>
                  <a:gd name="T14" fmla="*/ 2 w 136"/>
                  <a:gd name="T15" fmla="*/ 1 h 147"/>
                  <a:gd name="T16" fmla="*/ 3 w 136"/>
                  <a:gd name="T17" fmla="*/ 1 h 147"/>
                  <a:gd name="T18" fmla="*/ 3 w 136"/>
                  <a:gd name="T19" fmla="*/ 1 h 147"/>
                  <a:gd name="T20" fmla="*/ 4 w 136"/>
                  <a:gd name="T21" fmla="*/ 1 h 147"/>
                  <a:gd name="T22" fmla="*/ 4 w 136"/>
                  <a:gd name="T23" fmla="*/ 1 h 147"/>
                  <a:gd name="T24" fmla="*/ 4 w 136"/>
                  <a:gd name="T25" fmla="*/ 1 h 147"/>
                  <a:gd name="T26" fmla="*/ 5 w 136"/>
                  <a:gd name="T27" fmla="*/ 1 h 147"/>
                  <a:gd name="T28" fmla="*/ 5 w 136"/>
                  <a:gd name="T29" fmla="*/ 2 h 147"/>
                  <a:gd name="T30" fmla="*/ 5 w 136"/>
                  <a:gd name="T31" fmla="*/ 3 h 147"/>
                  <a:gd name="T32" fmla="*/ 5 w 136"/>
                  <a:gd name="T33" fmla="*/ 3 h 147"/>
                  <a:gd name="T34" fmla="*/ 5 w 136"/>
                  <a:gd name="T35" fmla="*/ 4 h 147"/>
                  <a:gd name="T36" fmla="*/ 5 w 136"/>
                  <a:gd name="T37" fmla="*/ 4 h 147"/>
                  <a:gd name="T38" fmla="*/ 4 w 136"/>
                  <a:gd name="T39" fmla="*/ 4 h 147"/>
                  <a:gd name="T40" fmla="*/ 4 w 136"/>
                  <a:gd name="T41" fmla="*/ 4 h 147"/>
                  <a:gd name="T42" fmla="*/ 4 w 136"/>
                  <a:gd name="T43" fmla="*/ 4 h 147"/>
                  <a:gd name="T44" fmla="*/ 3 w 136"/>
                  <a:gd name="T45" fmla="*/ 5 h 147"/>
                  <a:gd name="T46" fmla="*/ 3 w 136"/>
                  <a:gd name="T47" fmla="*/ 5 h 147"/>
                  <a:gd name="T48" fmla="*/ 2 w 136"/>
                  <a:gd name="T49" fmla="*/ 5 h 147"/>
                  <a:gd name="T50" fmla="*/ 2 w 136"/>
                  <a:gd name="T51" fmla="*/ 5 h 147"/>
                  <a:gd name="T52" fmla="*/ 2 w 136"/>
                  <a:gd name="T53" fmla="*/ 4 h 147"/>
                  <a:gd name="T54" fmla="*/ 1 w 136"/>
                  <a:gd name="T55" fmla="*/ 4 h 147"/>
                  <a:gd name="T56" fmla="*/ 1 w 136"/>
                  <a:gd name="T57" fmla="*/ 4 h 147"/>
                  <a:gd name="T58" fmla="*/ 1 w 136"/>
                  <a:gd name="T59" fmla="*/ 4 h 147"/>
                  <a:gd name="T60" fmla="*/ 1 w 136"/>
                  <a:gd name="T61" fmla="*/ 4 h 147"/>
                  <a:gd name="T62" fmla="*/ 1 w 136"/>
                  <a:gd name="T63" fmla="*/ 3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0" name="Freeform 110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1 w 39"/>
                  <a:gd name="T1" fmla="*/ 2 h 39"/>
                  <a:gd name="T2" fmla="*/ 1 w 39"/>
                  <a:gd name="T3" fmla="*/ 2 h 39"/>
                  <a:gd name="T4" fmla="*/ 2 w 39"/>
                  <a:gd name="T5" fmla="*/ 2 h 39"/>
                  <a:gd name="T6" fmla="*/ 2 w 39"/>
                  <a:gd name="T7" fmla="*/ 1 h 39"/>
                  <a:gd name="T8" fmla="*/ 2 w 39"/>
                  <a:gd name="T9" fmla="*/ 1 h 39"/>
                  <a:gd name="T10" fmla="*/ 2 w 39"/>
                  <a:gd name="T11" fmla="*/ 1 h 39"/>
                  <a:gd name="T12" fmla="*/ 2 w 39"/>
                  <a:gd name="T13" fmla="*/ 1 h 39"/>
                  <a:gd name="T14" fmla="*/ 1 w 39"/>
                  <a:gd name="T15" fmla="*/ 1 h 39"/>
                  <a:gd name="T16" fmla="*/ 1 w 39"/>
                  <a:gd name="T17" fmla="*/ 0 h 39"/>
                  <a:gd name="T18" fmla="*/ 1 w 39"/>
                  <a:gd name="T19" fmla="*/ 1 h 39"/>
                  <a:gd name="T20" fmla="*/ 1 w 39"/>
                  <a:gd name="T21" fmla="*/ 1 h 39"/>
                  <a:gd name="T22" fmla="*/ 1 w 39"/>
                  <a:gd name="T23" fmla="*/ 1 h 39"/>
                  <a:gd name="T24" fmla="*/ 0 w 39"/>
                  <a:gd name="T25" fmla="*/ 1 h 39"/>
                  <a:gd name="T26" fmla="*/ 1 w 39"/>
                  <a:gd name="T27" fmla="*/ 1 h 39"/>
                  <a:gd name="T28" fmla="*/ 1 w 39"/>
                  <a:gd name="T29" fmla="*/ 2 h 39"/>
                  <a:gd name="T30" fmla="*/ 1 w 39"/>
                  <a:gd name="T31" fmla="*/ 2 h 39"/>
                  <a:gd name="T32" fmla="*/ 1 w 39"/>
                  <a:gd name="T33" fmla="*/ 2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1" name="Freeform 111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2" name="Freeform 112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3" name="Freeform 113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0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4" name="Freeform 114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1 w 29"/>
                  <a:gd name="T1" fmla="*/ 1 h 30"/>
                  <a:gd name="T2" fmla="*/ 1 w 29"/>
                  <a:gd name="T3" fmla="*/ 1 h 30"/>
                  <a:gd name="T4" fmla="*/ 1 w 29"/>
                  <a:gd name="T5" fmla="*/ 1 h 30"/>
                  <a:gd name="T6" fmla="*/ 1 w 29"/>
                  <a:gd name="T7" fmla="*/ 1 h 30"/>
                  <a:gd name="T8" fmla="*/ 1 w 29"/>
                  <a:gd name="T9" fmla="*/ 1 h 30"/>
                  <a:gd name="T10" fmla="*/ 1 w 29"/>
                  <a:gd name="T11" fmla="*/ 1 h 30"/>
                  <a:gd name="T12" fmla="*/ 1 w 29"/>
                  <a:gd name="T13" fmla="*/ 1 h 30"/>
                  <a:gd name="T14" fmla="*/ 0 w 29"/>
                  <a:gd name="T15" fmla="*/ 1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1 w 29"/>
                  <a:gd name="T35" fmla="*/ 0 h 30"/>
                  <a:gd name="T36" fmla="*/ 1 w 29"/>
                  <a:gd name="T37" fmla="*/ 1 h 30"/>
                  <a:gd name="T38" fmla="*/ 1 w 29"/>
                  <a:gd name="T39" fmla="*/ 1 h 30"/>
                  <a:gd name="T40" fmla="*/ 1 w 29"/>
                  <a:gd name="T41" fmla="*/ 1 h 30"/>
                  <a:gd name="T42" fmla="*/ 1 w 29"/>
                  <a:gd name="T43" fmla="*/ 1 h 30"/>
                  <a:gd name="T44" fmla="*/ 1 w 29"/>
                  <a:gd name="T45" fmla="*/ 1 h 30"/>
                  <a:gd name="T46" fmla="*/ 1 w 29"/>
                  <a:gd name="T47" fmla="*/ 1 h 30"/>
                  <a:gd name="T48" fmla="*/ 1 w 29"/>
                  <a:gd name="T49" fmla="*/ 1 h 30"/>
                  <a:gd name="T50" fmla="*/ 1 w 29"/>
                  <a:gd name="T51" fmla="*/ 1 h 30"/>
                  <a:gd name="T52" fmla="*/ 1 w 29"/>
                  <a:gd name="T53" fmla="*/ 1 h 30"/>
                  <a:gd name="T54" fmla="*/ 1 w 29"/>
                  <a:gd name="T55" fmla="*/ 1 h 30"/>
                  <a:gd name="T56" fmla="*/ 1 w 29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5" name="Freeform 115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2 w 60"/>
                  <a:gd name="T1" fmla="*/ 0 h 59"/>
                  <a:gd name="T2" fmla="*/ 2 w 60"/>
                  <a:gd name="T3" fmla="*/ 0 h 59"/>
                  <a:gd name="T4" fmla="*/ 2 w 60"/>
                  <a:gd name="T5" fmla="*/ 0 h 59"/>
                  <a:gd name="T6" fmla="*/ 2 w 60"/>
                  <a:gd name="T7" fmla="*/ 0 h 59"/>
                  <a:gd name="T8" fmla="*/ 2 w 60"/>
                  <a:gd name="T9" fmla="*/ 0 h 59"/>
                  <a:gd name="T10" fmla="*/ 2 w 60"/>
                  <a:gd name="T11" fmla="*/ 0 h 59"/>
                  <a:gd name="T12" fmla="*/ 2 w 60"/>
                  <a:gd name="T13" fmla="*/ 0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0 h 59"/>
                  <a:gd name="T20" fmla="*/ 1 w 60"/>
                  <a:gd name="T21" fmla="*/ 0 h 59"/>
                  <a:gd name="T22" fmla="*/ 1 w 60"/>
                  <a:gd name="T23" fmla="*/ 0 h 59"/>
                  <a:gd name="T24" fmla="*/ 0 w 60"/>
                  <a:gd name="T25" fmla="*/ 0 h 59"/>
                  <a:gd name="T26" fmla="*/ 1 w 60"/>
                  <a:gd name="T27" fmla="*/ 1 h 59"/>
                  <a:gd name="T28" fmla="*/ 1 w 60"/>
                  <a:gd name="T29" fmla="*/ 1 h 59"/>
                  <a:gd name="T30" fmla="*/ 1 w 60"/>
                  <a:gd name="T31" fmla="*/ 1 h 59"/>
                  <a:gd name="T32" fmla="*/ 1 w 60"/>
                  <a:gd name="T33" fmla="*/ 1 h 59"/>
                  <a:gd name="T34" fmla="*/ 1 w 60"/>
                  <a:gd name="T35" fmla="*/ 1 h 59"/>
                  <a:gd name="T36" fmla="*/ 1 w 60"/>
                  <a:gd name="T37" fmla="*/ 1 h 59"/>
                  <a:gd name="T38" fmla="*/ 1 w 60"/>
                  <a:gd name="T39" fmla="*/ 1 h 59"/>
                  <a:gd name="T40" fmla="*/ 1 w 60"/>
                  <a:gd name="T41" fmla="*/ 1 h 59"/>
                  <a:gd name="T42" fmla="*/ 2 w 60"/>
                  <a:gd name="T43" fmla="*/ 1 h 59"/>
                  <a:gd name="T44" fmla="*/ 2 w 60"/>
                  <a:gd name="T45" fmla="*/ 1 h 59"/>
                  <a:gd name="T46" fmla="*/ 2 w 60"/>
                  <a:gd name="T47" fmla="*/ 1 h 59"/>
                  <a:gd name="T48" fmla="*/ 2 w 60"/>
                  <a:gd name="T49" fmla="*/ 1 h 59"/>
                  <a:gd name="T50" fmla="*/ 2 w 60"/>
                  <a:gd name="T51" fmla="*/ 1 h 59"/>
                  <a:gd name="T52" fmla="*/ 2 w 60"/>
                  <a:gd name="T53" fmla="*/ 1 h 59"/>
                  <a:gd name="T54" fmla="*/ 2 w 60"/>
                  <a:gd name="T55" fmla="*/ 1 h 59"/>
                  <a:gd name="T56" fmla="*/ 2 w 60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6" name="Freeform 116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7" name="Freeform 117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0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8" name="Freeform 118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9" name="Freeform 119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2 w 60"/>
                  <a:gd name="T1" fmla="*/ 0 h 59"/>
                  <a:gd name="T2" fmla="*/ 2 w 60"/>
                  <a:gd name="T3" fmla="*/ 0 h 59"/>
                  <a:gd name="T4" fmla="*/ 2 w 60"/>
                  <a:gd name="T5" fmla="*/ 0 h 59"/>
                  <a:gd name="T6" fmla="*/ 2 w 60"/>
                  <a:gd name="T7" fmla="*/ 0 h 59"/>
                  <a:gd name="T8" fmla="*/ 2 w 60"/>
                  <a:gd name="T9" fmla="*/ 0 h 59"/>
                  <a:gd name="T10" fmla="*/ 2 w 60"/>
                  <a:gd name="T11" fmla="*/ 0 h 59"/>
                  <a:gd name="T12" fmla="*/ 2 w 60"/>
                  <a:gd name="T13" fmla="*/ 0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0 h 59"/>
                  <a:gd name="T20" fmla="*/ 1 w 60"/>
                  <a:gd name="T21" fmla="*/ 0 h 59"/>
                  <a:gd name="T22" fmla="*/ 1 w 60"/>
                  <a:gd name="T23" fmla="*/ 0 h 59"/>
                  <a:gd name="T24" fmla="*/ 0 w 60"/>
                  <a:gd name="T25" fmla="*/ 0 h 59"/>
                  <a:gd name="T26" fmla="*/ 1 w 60"/>
                  <a:gd name="T27" fmla="*/ 1 h 59"/>
                  <a:gd name="T28" fmla="*/ 1 w 60"/>
                  <a:gd name="T29" fmla="*/ 1 h 59"/>
                  <a:gd name="T30" fmla="*/ 1 w 60"/>
                  <a:gd name="T31" fmla="*/ 1 h 59"/>
                  <a:gd name="T32" fmla="*/ 1 w 60"/>
                  <a:gd name="T33" fmla="*/ 1 h 59"/>
                  <a:gd name="T34" fmla="*/ 1 w 60"/>
                  <a:gd name="T35" fmla="*/ 1 h 59"/>
                  <a:gd name="T36" fmla="*/ 1 w 60"/>
                  <a:gd name="T37" fmla="*/ 1 h 59"/>
                  <a:gd name="T38" fmla="*/ 1 w 60"/>
                  <a:gd name="T39" fmla="*/ 1 h 59"/>
                  <a:gd name="T40" fmla="*/ 1 w 60"/>
                  <a:gd name="T41" fmla="*/ 1 h 59"/>
                  <a:gd name="T42" fmla="*/ 2 w 60"/>
                  <a:gd name="T43" fmla="*/ 1 h 59"/>
                  <a:gd name="T44" fmla="*/ 2 w 60"/>
                  <a:gd name="T45" fmla="*/ 1 h 59"/>
                  <a:gd name="T46" fmla="*/ 2 w 60"/>
                  <a:gd name="T47" fmla="*/ 1 h 59"/>
                  <a:gd name="T48" fmla="*/ 2 w 60"/>
                  <a:gd name="T49" fmla="*/ 1 h 59"/>
                  <a:gd name="T50" fmla="*/ 2 w 60"/>
                  <a:gd name="T51" fmla="*/ 1 h 59"/>
                  <a:gd name="T52" fmla="*/ 2 w 60"/>
                  <a:gd name="T53" fmla="*/ 1 h 59"/>
                  <a:gd name="T54" fmla="*/ 2 w 60"/>
                  <a:gd name="T55" fmla="*/ 1 h 59"/>
                  <a:gd name="T56" fmla="*/ 2 w 60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0" name="Freeform 120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1" name="Freeform 121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2 w 59"/>
                  <a:gd name="T1" fmla="*/ 1 h 60"/>
                  <a:gd name="T2" fmla="*/ 2 w 59"/>
                  <a:gd name="T3" fmla="*/ 1 h 60"/>
                  <a:gd name="T4" fmla="*/ 2 w 59"/>
                  <a:gd name="T5" fmla="*/ 1 h 60"/>
                  <a:gd name="T6" fmla="*/ 2 w 59"/>
                  <a:gd name="T7" fmla="*/ 1 h 60"/>
                  <a:gd name="T8" fmla="*/ 2 w 59"/>
                  <a:gd name="T9" fmla="*/ 1 h 60"/>
                  <a:gd name="T10" fmla="*/ 2 w 59"/>
                  <a:gd name="T11" fmla="*/ 1 h 60"/>
                  <a:gd name="T12" fmla="*/ 2 w 59"/>
                  <a:gd name="T13" fmla="*/ 1 h 60"/>
                  <a:gd name="T14" fmla="*/ 2 w 59"/>
                  <a:gd name="T15" fmla="*/ 1 h 60"/>
                  <a:gd name="T16" fmla="*/ 1 w 59"/>
                  <a:gd name="T17" fmla="*/ 0 h 60"/>
                  <a:gd name="T18" fmla="*/ 1 w 59"/>
                  <a:gd name="T19" fmla="*/ 1 h 60"/>
                  <a:gd name="T20" fmla="*/ 1 w 59"/>
                  <a:gd name="T21" fmla="*/ 1 h 60"/>
                  <a:gd name="T22" fmla="*/ 1 w 59"/>
                  <a:gd name="T23" fmla="*/ 1 h 60"/>
                  <a:gd name="T24" fmla="*/ 0 w 59"/>
                  <a:gd name="T25" fmla="*/ 1 h 60"/>
                  <a:gd name="T26" fmla="*/ 1 w 59"/>
                  <a:gd name="T27" fmla="*/ 2 h 60"/>
                  <a:gd name="T28" fmla="*/ 1 w 59"/>
                  <a:gd name="T29" fmla="*/ 2 h 60"/>
                  <a:gd name="T30" fmla="*/ 1 w 59"/>
                  <a:gd name="T31" fmla="*/ 2 h 60"/>
                  <a:gd name="T32" fmla="*/ 1 w 59"/>
                  <a:gd name="T33" fmla="*/ 2 h 60"/>
                  <a:gd name="T34" fmla="*/ 1 w 59"/>
                  <a:gd name="T35" fmla="*/ 2 h 60"/>
                  <a:gd name="T36" fmla="*/ 1 w 59"/>
                  <a:gd name="T37" fmla="*/ 2 h 60"/>
                  <a:gd name="T38" fmla="*/ 1 w 59"/>
                  <a:gd name="T39" fmla="*/ 2 h 60"/>
                  <a:gd name="T40" fmla="*/ 1 w 59"/>
                  <a:gd name="T41" fmla="*/ 2 h 60"/>
                  <a:gd name="T42" fmla="*/ 2 w 59"/>
                  <a:gd name="T43" fmla="*/ 2 h 60"/>
                  <a:gd name="T44" fmla="*/ 2 w 59"/>
                  <a:gd name="T45" fmla="*/ 2 h 60"/>
                  <a:gd name="T46" fmla="*/ 2 w 59"/>
                  <a:gd name="T47" fmla="*/ 2 h 60"/>
                  <a:gd name="T48" fmla="*/ 2 w 59"/>
                  <a:gd name="T49" fmla="*/ 2 h 60"/>
                  <a:gd name="T50" fmla="*/ 2 w 59"/>
                  <a:gd name="T51" fmla="*/ 2 h 60"/>
                  <a:gd name="T52" fmla="*/ 2 w 59"/>
                  <a:gd name="T53" fmla="*/ 2 h 60"/>
                  <a:gd name="T54" fmla="*/ 2 w 59"/>
                  <a:gd name="T55" fmla="*/ 2 h 60"/>
                  <a:gd name="T56" fmla="*/ 2 w 59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2" name="Freeform 122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3" name="Freeform 123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4" name="Freeform 124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5" name="Freeform 125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2 w 58"/>
                  <a:gd name="T1" fmla="*/ 0 h 60"/>
                  <a:gd name="T2" fmla="*/ 2 w 58"/>
                  <a:gd name="T3" fmla="*/ 0 h 60"/>
                  <a:gd name="T4" fmla="*/ 2 w 58"/>
                  <a:gd name="T5" fmla="*/ 0 h 60"/>
                  <a:gd name="T6" fmla="*/ 2 w 58"/>
                  <a:gd name="T7" fmla="*/ 0 h 60"/>
                  <a:gd name="T8" fmla="*/ 2 w 58"/>
                  <a:gd name="T9" fmla="*/ 0 h 60"/>
                  <a:gd name="T10" fmla="*/ 2 w 58"/>
                  <a:gd name="T11" fmla="*/ 0 h 60"/>
                  <a:gd name="T12" fmla="*/ 2 w 58"/>
                  <a:gd name="T13" fmla="*/ 0 h 60"/>
                  <a:gd name="T14" fmla="*/ 2 w 58"/>
                  <a:gd name="T15" fmla="*/ 0 h 60"/>
                  <a:gd name="T16" fmla="*/ 1 w 58"/>
                  <a:gd name="T17" fmla="*/ 0 h 60"/>
                  <a:gd name="T18" fmla="*/ 1 w 58"/>
                  <a:gd name="T19" fmla="*/ 0 h 60"/>
                  <a:gd name="T20" fmla="*/ 1 w 58"/>
                  <a:gd name="T21" fmla="*/ 0 h 60"/>
                  <a:gd name="T22" fmla="*/ 1 w 58"/>
                  <a:gd name="T23" fmla="*/ 0 h 60"/>
                  <a:gd name="T24" fmla="*/ 0 w 58"/>
                  <a:gd name="T25" fmla="*/ 0 h 60"/>
                  <a:gd name="T26" fmla="*/ 0 w 58"/>
                  <a:gd name="T27" fmla="*/ 1 h 60"/>
                  <a:gd name="T28" fmla="*/ 1 w 58"/>
                  <a:gd name="T29" fmla="*/ 1 h 60"/>
                  <a:gd name="T30" fmla="*/ 1 w 58"/>
                  <a:gd name="T31" fmla="*/ 1 h 60"/>
                  <a:gd name="T32" fmla="*/ 1 w 58"/>
                  <a:gd name="T33" fmla="*/ 1 h 60"/>
                  <a:gd name="T34" fmla="*/ 1 w 58"/>
                  <a:gd name="T35" fmla="*/ 1 h 60"/>
                  <a:gd name="T36" fmla="*/ 1 w 58"/>
                  <a:gd name="T37" fmla="*/ 1 h 60"/>
                  <a:gd name="T38" fmla="*/ 1 w 58"/>
                  <a:gd name="T39" fmla="*/ 1 h 60"/>
                  <a:gd name="T40" fmla="*/ 1 w 58"/>
                  <a:gd name="T41" fmla="*/ 1 h 60"/>
                  <a:gd name="T42" fmla="*/ 2 w 58"/>
                  <a:gd name="T43" fmla="*/ 1 h 60"/>
                  <a:gd name="T44" fmla="*/ 2 w 58"/>
                  <a:gd name="T45" fmla="*/ 1 h 60"/>
                  <a:gd name="T46" fmla="*/ 2 w 58"/>
                  <a:gd name="T47" fmla="*/ 1 h 60"/>
                  <a:gd name="T48" fmla="*/ 2 w 58"/>
                  <a:gd name="T49" fmla="*/ 1 h 60"/>
                  <a:gd name="T50" fmla="*/ 2 w 58"/>
                  <a:gd name="T51" fmla="*/ 1 h 60"/>
                  <a:gd name="T52" fmla="*/ 2 w 58"/>
                  <a:gd name="T53" fmla="*/ 1 h 60"/>
                  <a:gd name="T54" fmla="*/ 2 w 58"/>
                  <a:gd name="T55" fmla="*/ 1 h 60"/>
                  <a:gd name="T56" fmla="*/ 2 w 58"/>
                  <a:gd name="T57" fmla="*/ 0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6" name="Freeform 126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1 w 28"/>
                  <a:gd name="T1" fmla="*/ 1 h 30"/>
                  <a:gd name="T2" fmla="*/ 1 w 28"/>
                  <a:gd name="T3" fmla="*/ 1 h 30"/>
                  <a:gd name="T4" fmla="*/ 1 w 28"/>
                  <a:gd name="T5" fmla="*/ 1 h 30"/>
                  <a:gd name="T6" fmla="*/ 1 w 28"/>
                  <a:gd name="T7" fmla="*/ 1 h 30"/>
                  <a:gd name="T8" fmla="*/ 1 w 28"/>
                  <a:gd name="T9" fmla="*/ 1 h 30"/>
                  <a:gd name="T10" fmla="*/ 1 w 28"/>
                  <a:gd name="T11" fmla="*/ 1 h 30"/>
                  <a:gd name="T12" fmla="*/ 1 w 28"/>
                  <a:gd name="T13" fmla="*/ 1 h 30"/>
                  <a:gd name="T14" fmla="*/ 0 w 28"/>
                  <a:gd name="T15" fmla="*/ 1 h 30"/>
                  <a:gd name="T16" fmla="*/ 0 w 28"/>
                  <a:gd name="T17" fmla="*/ 1 h 30"/>
                  <a:gd name="T18" fmla="*/ 0 w 28"/>
                  <a:gd name="T19" fmla="*/ 1 h 30"/>
                  <a:gd name="T20" fmla="*/ 1 w 28"/>
                  <a:gd name="T21" fmla="*/ 1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1 w 28"/>
                  <a:gd name="T29" fmla="*/ 1 h 30"/>
                  <a:gd name="T30" fmla="*/ 1 w 28"/>
                  <a:gd name="T31" fmla="*/ 0 h 30"/>
                  <a:gd name="T32" fmla="*/ 1 w 28"/>
                  <a:gd name="T33" fmla="*/ 0 h 30"/>
                  <a:gd name="T34" fmla="*/ 1 w 28"/>
                  <a:gd name="T35" fmla="*/ 0 h 30"/>
                  <a:gd name="T36" fmla="*/ 1 w 28"/>
                  <a:gd name="T37" fmla="*/ 1 h 30"/>
                  <a:gd name="T38" fmla="*/ 1 w 28"/>
                  <a:gd name="T39" fmla="*/ 1 h 30"/>
                  <a:gd name="T40" fmla="*/ 1 w 28"/>
                  <a:gd name="T41" fmla="*/ 1 h 30"/>
                  <a:gd name="T42" fmla="*/ 1 w 28"/>
                  <a:gd name="T43" fmla="*/ 1 h 30"/>
                  <a:gd name="T44" fmla="*/ 1 w 28"/>
                  <a:gd name="T45" fmla="*/ 1 h 30"/>
                  <a:gd name="T46" fmla="*/ 1 w 28"/>
                  <a:gd name="T47" fmla="*/ 1 h 30"/>
                  <a:gd name="T48" fmla="*/ 1 w 28"/>
                  <a:gd name="T49" fmla="*/ 1 h 30"/>
                  <a:gd name="T50" fmla="*/ 1 w 28"/>
                  <a:gd name="T51" fmla="*/ 1 h 30"/>
                  <a:gd name="T52" fmla="*/ 1 w 28"/>
                  <a:gd name="T53" fmla="*/ 1 h 30"/>
                  <a:gd name="T54" fmla="*/ 1 w 28"/>
                  <a:gd name="T55" fmla="*/ 1 h 30"/>
                  <a:gd name="T56" fmla="*/ 1 w 28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7" name="Freeform 127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1 w 60"/>
                  <a:gd name="T1" fmla="*/ 1 h 60"/>
                  <a:gd name="T2" fmla="*/ 1 w 60"/>
                  <a:gd name="T3" fmla="*/ 1 h 60"/>
                  <a:gd name="T4" fmla="*/ 1 w 60"/>
                  <a:gd name="T5" fmla="*/ 1 h 60"/>
                  <a:gd name="T6" fmla="*/ 1 w 60"/>
                  <a:gd name="T7" fmla="*/ 1 h 60"/>
                  <a:gd name="T8" fmla="*/ 1 w 60"/>
                  <a:gd name="T9" fmla="*/ 1 h 60"/>
                  <a:gd name="T10" fmla="*/ 1 w 60"/>
                  <a:gd name="T11" fmla="*/ 1 h 60"/>
                  <a:gd name="T12" fmla="*/ 1 w 60"/>
                  <a:gd name="T13" fmla="*/ 1 h 60"/>
                  <a:gd name="T14" fmla="*/ 1 w 60"/>
                  <a:gd name="T15" fmla="*/ 1 h 60"/>
                  <a:gd name="T16" fmla="*/ 0 w 60"/>
                  <a:gd name="T17" fmla="*/ 0 h 60"/>
                  <a:gd name="T18" fmla="*/ 0 w 60"/>
                  <a:gd name="T19" fmla="*/ 1 h 60"/>
                  <a:gd name="T20" fmla="*/ 0 w 60"/>
                  <a:gd name="T21" fmla="*/ 1 h 60"/>
                  <a:gd name="T22" fmla="*/ 0 w 60"/>
                  <a:gd name="T23" fmla="*/ 1 h 60"/>
                  <a:gd name="T24" fmla="*/ 0 w 60"/>
                  <a:gd name="T25" fmla="*/ 1 h 60"/>
                  <a:gd name="T26" fmla="*/ 0 w 60"/>
                  <a:gd name="T27" fmla="*/ 2 h 60"/>
                  <a:gd name="T28" fmla="*/ 0 w 60"/>
                  <a:gd name="T29" fmla="*/ 2 h 60"/>
                  <a:gd name="T30" fmla="*/ 0 w 60"/>
                  <a:gd name="T31" fmla="*/ 2 h 60"/>
                  <a:gd name="T32" fmla="*/ 0 w 60"/>
                  <a:gd name="T33" fmla="*/ 2 h 60"/>
                  <a:gd name="T34" fmla="*/ 0 w 60"/>
                  <a:gd name="T35" fmla="*/ 2 h 60"/>
                  <a:gd name="T36" fmla="*/ 0 w 60"/>
                  <a:gd name="T37" fmla="*/ 2 h 60"/>
                  <a:gd name="T38" fmla="*/ 0 w 60"/>
                  <a:gd name="T39" fmla="*/ 2 h 60"/>
                  <a:gd name="T40" fmla="*/ 0 w 60"/>
                  <a:gd name="T41" fmla="*/ 2 h 60"/>
                  <a:gd name="T42" fmla="*/ 1 w 60"/>
                  <a:gd name="T43" fmla="*/ 2 h 60"/>
                  <a:gd name="T44" fmla="*/ 1 w 60"/>
                  <a:gd name="T45" fmla="*/ 2 h 60"/>
                  <a:gd name="T46" fmla="*/ 1 w 60"/>
                  <a:gd name="T47" fmla="*/ 2 h 60"/>
                  <a:gd name="T48" fmla="*/ 1 w 60"/>
                  <a:gd name="T49" fmla="*/ 2 h 60"/>
                  <a:gd name="T50" fmla="*/ 1 w 60"/>
                  <a:gd name="T51" fmla="*/ 2 h 60"/>
                  <a:gd name="T52" fmla="*/ 1 w 60"/>
                  <a:gd name="T53" fmla="*/ 2 h 60"/>
                  <a:gd name="T54" fmla="*/ 1 w 60"/>
                  <a:gd name="T55" fmla="*/ 2 h 60"/>
                  <a:gd name="T56" fmla="*/ 1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8" name="Freeform 128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9" name="Freeform 129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0" name="Freeform 130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1" name="Freeform 131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2 w 60"/>
                  <a:gd name="T1" fmla="*/ 1 h 57"/>
                  <a:gd name="T2" fmla="*/ 2 w 60"/>
                  <a:gd name="T3" fmla="*/ 1 h 57"/>
                  <a:gd name="T4" fmla="*/ 2 w 60"/>
                  <a:gd name="T5" fmla="*/ 1 h 57"/>
                  <a:gd name="T6" fmla="*/ 2 w 60"/>
                  <a:gd name="T7" fmla="*/ 1 h 57"/>
                  <a:gd name="T8" fmla="*/ 2 w 60"/>
                  <a:gd name="T9" fmla="*/ 1 h 57"/>
                  <a:gd name="T10" fmla="*/ 2 w 60"/>
                  <a:gd name="T11" fmla="*/ 1 h 57"/>
                  <a:gd name="T12" fmla="*/ 2 w 60"/>
                  <a:gd name="T13" fmla="*/ 1 h 57"/>
                  <a:gd name="T14" fmla="*/ 2 w 60"/>
                  <a:gd name="T15" fmla="*/ 0 h 57"/>
                  <a:gd name="T16" fmla="*/ 1 w 60"/>
                  <a:gd name="T17" fmla="*/ 0 h 57"/>
                  <a:gd name="T18" fmla="*/ 1 w 60"/>
                  <a:gd name="T19" fmla="*/ 1 h 57"/>
                  <a:gd name="T20" fmla="*/ 1 w 60"/>
                  <a:gd name="T21" fmla="*/ 1 h 57"/>
                  <a:gd name="T22" fmla="*/ 1 w 60"/>
                  <a:gd name="T23" fmla="*/ 1 h 57"/>
                  <a:gd name="T24" fmla="*/ 0 w 60"/>
                  <a:gd name="T25" fmla="*/ 1 h 57"/>
                  <a:gd name="T26" fmla="*/ 1 w 60"/>
                  <a:gd name="T27" fmla="*/ 2 h 57"/>
                  <a:gd name="T28" fmla="*/ 1 w 60"/>
                  <a:gd name="T29" fmla="*/ 2 h 57"/>
                  <a:gd name="T30" fmla="*/ 1 w 60"/>
                  <a:gd name="T31" fmla="*/ 2 h 57"/>
                  <a:gd name="T32" fmla="*/ 1 w 60"/>
                  <a:gd name="T33" fmla="*/ 2 h 57"/>
                  <a:gd name="T34" fmla="*/ 1 w 60"/>
                  <a:gd name="T35" fmla="*/ 2 h 57"/>
                  <a:gd name="T36" fmla="*/ 1 w 60"/>
                  <a:gd name="T37" fmla="*/ 2 h 57"/>
                  <a:gd name="T38" fmla="*/ 1 w 60"/>
                  <a:gd name="T39" fmla="*/ 2 h 57"/>
                  <a:gd name="T40" fmla="*/ 1 w 60"/>
                  <a:gd name="T41" fmla="*/ 2 h 57"/>
                  <a:gd name="T42" fmla="*/ 2 w 60"/>
                  <a:gd name="T43" fmla="*/ 2 h 57"/>
                  <a:gd name="T44" fmla="*/ 2 w 60"/>
                  <a:gd name="T45" fmla="*/ 2 h 57"/>
                  <a:gd name="T46" fmla="*/ 2 w 60"/>
                  <a:gd name="T47" fmla="*/ 2 h 57"/>
                  <a:gd name="T48" fmla="*/ 2 w 60"/>
                  <a:gd name="T49" fmla="*/ 2 h 57"/>
                  <a:gd name="T50" fmla="*/ 2 w 60"/>
                  <a:gd name="T51" fmla="*/ 2 h 57"/>
                  <a:gd name="T52" fmla="*/ 2 w 60"/>
                  <a:gd name="T53" fmla="*/ 2 h 57"/>
                  <a:gd name="T54" fmla="*/ 2 w 60"/>
                  <a:gd name="T55" fmla="*/ 2 h 57"/>
                  <a:gd name="T56" fmla="*/ 2 w 60"/>
                  <a:gd name="T57" fmla="*/ 1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2" name="Freeform 132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1 w 30"/>
                  <a:gd name="T1" fmla="*/ 1 h 27"/>
                  <a:gd name="T2" fmla="*/ 1 w 30"/>
                  <a:gd name="T3" fmla="*/ 1 h 27"/>
                  <a:gd name="T4" fmla="*/ 1 w 30"/>
                  <a:gd name="T5" fmla="*/ 1 h 27"/>
                  <a:gd name="T6" fmla="*/ 1 w 30"/>
                  <a:gd name="T7" fmla="*/ 1 h 27"/>
                  <a:gd name="T8" fmla="*/ 1 w 30"/>
                  <a:gd name="T9" fmla="*/ 1 h 27"/>
                  <a:gd name="T10" fmla="*/ 1 w 30"/>
                  <a:gd name="T11" fmla="*/ 1 h 27"/>
                  <a:gd name="T12" fmla="*/ 1 w 30"/>
                  <a:gd name="T13" fmla="*/ 1 h 27"/>
                  <a:gd name="T14" fmla="*/ 0 w 30"/>
                  <a:gd name="T15" fmla="*/ 1 h 27"/>
                  <a:gd name="T16" fmla="*/ 0 w 30"/>
                  <a:gd name="T17" fmla="*/ 1 h 27"/>
                  <a:gd name="T18" fmla="*/ 0 w 30"/>
                  <a:gd name="T19" fmla="*/ 1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1 w 30"/>
                  <a:gd name="T29" fmla="*/ 0 h 27"/>
                  <a:gd name="T30" fmla="*/ 1 w 30"/>
                  <a:gd name="T31" fmla="*/ 0 h 27"/>
                  <a:gd name="T32" fmla="*/ 1 w 30"/>
                  <a:gd name="T33" fmla="*/ 0 h 27"/>
                  <a:gd name="T34" fmla="*/ 1 w 30"/>
                  <a:gd name="T35" fmla="*/ 0 h 27"/>
                  <a:gd name="T36" fmla="*/ 1 w 30"/>
                  <a:gd name="T37" fmla="*/ 0 h 27"/>
                  <a:gd name="T38" fmla="*/ 1 w 30"/>
                  <a:gd name="T39" fmla="*/ 1 h 27"/>
                  <a:gd name="T40" fmla="*/ 1 w 30"/>
                  <a:gd name="T41" fmla="*/ 1 h 27"/>
                  <a:gd name="T42" fmla="*/ 1 w 30"/>
                  <a:gd name="T43" fmla="*/ 1 h 27"/>
                  <a:gd name="T44" fmla="*/ 1 w 30"/>
                  <a:gd name="T45" fmla="*/ 1 h 27"/>
                  <a:gd name="T46" fmla="*/ 1 w 30"/>
                  <a:gd name="T47" fmla="*/ 1 h 27"/>
                  <a:gd name="T48" fmla="*/ 1 w 30"/>
                  <a:gd name="T49" fmla="*/ 1 h 27"/>
                  <a:gd name="T50" fmla="*/ 1 w 30"/>
                  <a:gd name="T51" fmla="*/ 1 h 27"/>
                  <a:gd name="T52" fmla="*/ 1 w 30"/>
                  <a:gd name="T53" fmla="*/ 1 h 27"/>
                  <a:gd name="T54" fmla="*/ 1 w 30"/>
                  <a:gd name="T55" fmla="*/ 1 h 27"/>
                  <a:gd name="T56" fmla="*/ 1 w 30"/>
                  <a:gd name="T57" fmla="*/ 1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3" name="Freeform 133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4" name="Freeform 134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5" name="Freeform 135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0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6" name="Freeform 136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1 w 29"/>
                  <a:gd name="T1" fmla="*/ 1 h 30"/>
                  <a:gd name="T2" fmla="*/ 1 w 29"/>
                  <a:gd name="T3" fmla="*/ 1 h 30"/>
                  <a:gd name="T4" fmla="*/ 1 w 29"/>
                  <a:gd name="T5" fmla="*/ 1 h 30"/>
                  <a:gd name="T6" fmla="*/ 1 w 29"/>
                  <a:gd name="T7" fmla="*/ 1 h 30"/>
                  <a:gd name="T8" fmla="*/ 1 w 29"/>
                  <a:gd name="T9" fmla="*/ 1 h 30"/>
                  <a:gd name="T10" fmla="*/ 1 w 29"/>
                  <a:gd name="T11" fmla="*/ 1 h 30"/>
                  <a:gd name="T12" fmla="*/ 1 w 29"/>
                  <a:gd name="T13" fmla="*/ 1 h 30"/>
                  <a:gd name="T14" fmla="*/ 0 w 29"/>
                  <a:gd name="T15" fmla="*/ 1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1 w 29"/>
                  <a:gd name="T35" fmla="*/ 0 h 30"/>
                  <a:gd name="T36" fmla="*/ 1 w 29"/>
                  <a:gd name="T37" fmla="*/ 1 h 30"/>
                  <a:gd name="T38" fmla="*/ 1 w 29"/>
                  <a:gd name="T39" fmla="*/ 1 h 30"/>
                  <a:gd name="T40" fmla="*/ 1 w 29"/>
                  <a:gd name="T41" fmla="*/ 1 h 30"/>
                  <a:gd name="T42" fmla="*/ 1 w 29"/>
                  <a:gd name="T43" fmla="*/ 1 h 30"/>
                  <a:gd name="T44" fmla="*/ 1 w 29"/>
                  <a:gd name="T45" fmla="*/ 1 h 30"/>
                  <a:gd name="T46" fmla="*/ 1 w 29"/>
                  <a:gd name="T47" fmla="*/ 1 h 30"/>
                  <a:gd name="T48" fmla="*/ 1 w 29"/>
                  <a:gd name="T49" fmla="*/ 1 h 30"/>
                  <a:gd name="T50" fmla="*/ 1 w 29"/>
                  <a:gd name="T51" fmla="*/ 1 h 30"/>
                  <a:gd name="T52" fmla="*/ 1 w 29"/>
                  <a:gd name="T53" fmla="*/ 1 h 30"/>
                  <a:gd name="T54" fmla="*/ 1 w 29"/>
                  <a:gd name="T55" fmla="*/ 1 h 30"/>
                  <a:gd name="T56" fmla="*/ 1 w 29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7" name="Freeform 137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2 w 59"/>
                  <a:gd name="T1" fmla="*/ 0 h 59"/>
                  <a:gd name="T2" fmla="*/ 2 w 59"/>
                  <a:gd name="T3" fmla="*/ 0 h 59"/>
                  <a:gd name="T4" fmla="*/ 2 w 59"/>
                  <a:gd name="T5" fmla="*/ 0 h 59"/>
                  <a:gd name="T6" fmla="*/ 2 w 59"/>
                  <a:gd name="T7" fmla="*/ 0 h 59"/>
                  <a:gd name="T8" fmla="*/ 2 w 59"/>
                  <a:gd name="T9" fmla="*/ 0 h 59"/>
                  <a:gd name="T10" fmla="*/ 2 w 59"/>
                  <a:gd name="T11" fmla="*/ 0 h 59"/>
                  <a:gd name="T12" fmla="*/ 2 w 59"/>
                  <a:gd name="T13" fmla="*/ 0 h 59"/>
                  <a:gd name="T14" fmla="*/ 2 w 59"/>
                  <a:gd name="T15" fmla="*/ 0 h 59"/>
                  <a:gd name="T16" fmla="*/ 1 w 59"/>
                  <a:gd name="T17" fmla="*/ 0 h 59"/>
                  <a:gd name="T18" fmla="*/ 1 w 59"/>
                  <a:gd name="T19" fmla="*/ 0 h 59"/>
                  <a:gd name="T20" fmla="*/ 1 w 59"/>
                  <a:gd name="T21" fmla="*/ 0 h 59"/>
                  <a:gd name="T22" fmla="*/ 1 w 59"/>
                  <a:gd name="T23" fmla="*/ 0 h 59"/>
                  <a:gd name="T24" fmla="*/ 0 w 59"/>
                  <a:gd name="T25" fmla="*/ 0 h 59"/>
                  <a:gd name="T26" fmla="*/ 1 w 59"/>
                  <a:gd name="T27" fmla="*/ 1 h 59"/>
                  <a:gd name="T28" fmla="*/ 1 w 59"/>
                  <a:gd name="T29" fmla="*/ 1 h 59"/>
                  <a:gd name="T30" fmla="*/ 1 w 59"/>
                  <a:gd name="T31" fmla="*/ 1 h 59"/>
                  <a:gd name="T32" fmla="*/ 1 w 59"/>
                  <a:gd name="T33" fmla="*/ 1 h 59"/>
                  <a:gd name="T34" fmla="*/ 1 w 59"/>
                  <a:gd name="T35" fmla="*/ 1 h 59"/>
                  <a:gd name="T36" fmla="*/ 1 w 59"/>
                  <a:gd name="T37" fmla="*/ 1 h 59"/>
                  <a:gd name="T38" fmla="*/ 1 w 59"/>
                  <a:gd name="T39" fmla="*/ 1 h 59"/>
                  <a:gd name="T40" fmla="*/ 1 w 59"/>
                  <a:gd name="T41" fmla="*/ 1 h 59"/>
                  <a:gd name="T42" fmla="*/ 2 w 59"/>
                  <a:gd name="T43" fmla="*/ 1 h 59"/>
                  <a:gd name="T44" fmla="*/ 2 w 59"/>
                  <a:gd name="T45" fmla="*/ 1 h 59"/>
                  <a:gd name="T46" fmla="*/ 2 w 59"/>
                  <a:gd name="T47" fmla="*/ 1 h 59"/>
                  <a:gd name="T48" fmla="*/ 2 w 59"/>
                  <a:gd name="T49" fmla="*/ 1 h 59"/>
                  <a:gd name="T50" fmla="*/ 2 w 59"/>
                  <a:gd name="T51" fmla="*/ 1 h 59"/>
                  <a:gd name="T52" fmla="*/ 2 w 59"/>
                  <a:gd name="T53" fmla="*/ 1 h 59"/>
                  <a:gd name="T54" fmla="*/ 2 w 59"/>
                  <a:gd name="T55" fmla="*/ 1 h 59"/>
                  <a:gd name="T56" fmla="*/ 2 w 59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8" name="Freeform 138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1 w 29"/>
                  <a:gd name="T1" fmla="*/ 0 h 29"/>
                  <a:gd name="T2" fmla="*/ 1 w 29"/>
                  <a:gd name="T3" fmla="*/ 0 h 29"/>
                  <a:gd name="T4" fmla="*/ 1 w 29"/>
                  <a:gd name="T5" fmla="*/ 0 h 29"/>
                  <a:gd name="T6" fmla="*/ 1 w 29"/>
                  <a:gd name="T7" fmla="*/ 0 h 29"/>
                  <a:gd name="T8" fmla="*/ 1 w 29"/>
                  <a:gd name="T9" fmla="*/ 0 h 29"/>
                  <a:gd name="T10" fmla="*/ 1 w 29"/>
                  <a:gd name="T11" fmla="*/ 0 h 29"/>
                  <a:gd name="T12" fmla="*/ 1 w 29"/>
                  <a:gd name="T13" fmla="*/ 0 h 29"/>
                  <a:gd name="T14" fmla="*/ 0 w 29"/>
                  <a:gd name="T15" fmla="*/ 0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1 w 29"/>
                  <a:gd name="T35" fmla="*/ 0 h 29"/>
                  <a:gd name="T36" fmla="*/ 1 w 29"/>
                  <a:gd name="T37" fmla="*/ 0 h 29"/>
                  <a:gd name="T38" fmla="*/ 1 w 29"/>
                  <a:gd name="T39" fmla="*/ 0 h 29"/>
                  <a:gd name="T40" fmla="*/ 1 w 29"/>
                  <a:gd name="T41" fmla="*/ 0 h 29"/>
                  <a:gd name="T42" fmla="*/ 1 w 29"/>
                  <a:gd name="T43" fmla="*/ 0 h 29"/>
                  <a:gd name="T44" fmla="*/ 1 w 29"/>
                  <a:gd name="T45" fmla="*/ 0 h 29"/>
                  <a:gd name="T46" fmla="*/ 1 w 29"/>
                  <a:gd name="T47" fmla="*/ 0 h 29"/>
                  <a:gd name="T48" fmla="*/ 1 w 29"/>
                  <a:gd name="T49" fmla="*/ 0 h 29"/>
                  <a:gd name="T50" fmla="*/ 1 w 29"/>
                  <a:gd name="T51" fmla="*/ 0 h 29"/>
                  <a:gd name="T52" fmla="*/ 1 w 29"/>
                  <a:gd name="T53" fmla="*/ 0 h 29"/>
                  <a:gd name="T54" fmla="*/ 1 w 29"/>
                  <a:gd name="T55" fmla="*/ 0 h 29"/>
                  <a:gd name="T56" fmla="*/ 1 w 29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9" name="Freeform 139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2 w 60"/>
                  <a:gd name="T1" fmla="*/ 0 h 59"/>
                  <a:gd name="T2" fmla="*/ 2 w 60"/>
                  <a:gd name="T3" fmla="*/ 0 h 59"/>
                  <a:gd name="T4" fmla="*/ 2 w 60"/>
                  <a:gd name="T5" fmla="*/ 0 h 59"/>
                  <a:gd name="T6" fmla="*/ 2 w 60"/>
                  <a:gd name="T7" fmla="*/ 0 h 59"/>
                  <a:gd name="T8" fmla="*/ 2 w 60"/>
                  <a:gd name="T9" fmla="*/ 0 h 59"/>
                  <a:gd name="T10" fmla="*/ 2 w 60"/>
                  <a:gd name="T11" fmla="*/ 0 h 59"/>
                  <a:gd name="T12" fmla="*/ 2 w 60"/>
                  <a:gd name="T13" fmla="*/ 0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0 h 59"/>
                  <a:gd name="T20" fmla="*/ 1 w 60"/>
                  <a:gd name="T21" fmla="*/ 0 h 59"/>
                  <a:gd name="T22" fmla="*/ 1 w 60"/>
                  <a:gd name="T23" fmla="*/ 0 h 59"/>
                  <a:gd name="T24" fmla="*/ 0 w 60"/>
                  <a:gd name="T25" fmla="*/ 0 h 59"/>
                  <a:gd name="T26" fmla="*/ 1 w 60"/>
                  <a:gd name="T27" fmla="*/ 1 h 59"/>
                  <a:gd name="T28" fmla="*/ 1 w 60"/>
                  <a:gd name="T29" fmla="*/ 1 h 59"/>
                  <a:gd name="T30" fmla="*/ 1 w 60"/>
                  <a:gd name="T31" fmla="*/ 1 h 59"/>
                  <a:gd name="T32" fmla="*/ 1 w 60"/>
                  <a:gd name="T33" fmla="*/ 1 h 59"/>
                  <a:gd name="T34" fmla="*/ 1 w 60"/>
                  <a:gd name="T35" fmla="*/ 1 h 59"/>
                  <a:gd name="T36" fmla="*/ 1 w 60"/>
                  <a:gd name="T37" fmla="*/ 1 h 59"/>
                  <a:gd name="T38" fmla="*/ 1 w 60"/>
                  <a:gd name="T39" fmla="*/ 1 h 59"/>
                  <a:gd name="T40" fmla="*/ 1 w 60"/>
                  <a:gd name="T41" fmla="*/ 1 h 59"/>
                  <a:gd name="T42" fmla="*/ 2 w 60"/>
                  <a:gd name="T43" fmla="*/ 1 h 59"/>
                  <a:gd name="T44" fmla="*/ 2 w 60"/>
                  <a:gd name="T45" fmla="*/ 1 h 59"/>
                  <a:gd name="T46" fmla="*/ 2 w 60"/>
                  <a:gd name="T47" fmla="*/ 1 h 59"/>
                  <a:gd name="T48" fmla="*/ 2 w 60"/>
                  <a:gd name="T49" fmla="*/ 1 h 59"/>
                  <a:gd name="T50" fmla="*/ 2 w 60"/>
                  <a:gd name="T51" fmla="*/ 1 h 59"/>
                  <a:gd name="T52" fmla="*/ 2 w 60"/>
                  <a:gd name="T53" fmla="*/ 1 h 59"/>
                  <a:gd name="T54" fmla="*/ 2 w 60"/>
                  <a:gd name="T55" fmla="*/ 1 h 59"/>
                  <a:gd name="T56" fmla="*/ 2 w 60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0" name="Freeform 140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1 w 30"/>
                  <a:gd name="T1" fmla="*/ 0 h 29"/>
                  <a:gd name="T2" fmla="*/ 1 w 30"/>
                  <a:gd name="T3" fmla="*/ 0 h 29"/>
                  <a:gd name="T4" fmla="*/ 1 w 30"/>
                  <a:gd name="T5" fmla="*/ 0 h 29"/>
                  <a:gd name="T6" fmla="*/ 1 w 30"/>
                  <a:gd name="T7" fmla="*/ 0 h 29"/>
                  <a:gd name="T8" fmla="*/ 1 w 30"/>
                  <a:gd name="T9" fmla="*/ 0 h 29"/>
                  <a:gd name="T10" fmla="*/ 1 w 30"/>
                  <a:gd name="T11" fmla="*/ 0 h 29"/>
                  <a:gd name="T12" fmla="*/ 1 w 30"/>
                  <a:gd name="T13" fmla="*/ 0 h 29"/>
                  <a:gd name="T14" fmla="*/ 0 w 30"/>
                  <a:gd name="T15" fmla="*/ 0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0 h 29"/>
                  <a:gd name="T38" fmla="*/ 1 w 30"/>
                  <a:gd name="T39" fmla="*/ 0 h 29"/>
                  <a:gd name="T40" fmla="*/ 1 w 30"/>
                  <a:gd name="T41" fmla="*/ 0 h 29"/>
                  <a:gd name="T42" fmla="*/ 1 w 30"/>
                  <a:gd name="T43" fmla="*/ 0 h 29"/>
                  <a:gd name="T44" fmla="*/ 1 w 30"/>
                  <a:gd name="T45" fmla="*/ 0 h 29"/>
                  <a:gd name="T46" fmla="*/ 1 w 30"/>
                  <a:gd name="T47" fmla="*/ 0 h 29"/>
                  <a:gd name="T48" fmla="*/ 1 w 30"/>
                  <a:gd name="T49" fmla="*/ 0 h 29"/>
                  <a:gd name="T50" fmla="*/ 1 w 30"/>
                  <a:gd name="T51" fmla="*/ 0 h 29"/>
                  <a:gd name="T52" fmla="*/ 1 w 30"/>
                  <a:gd name="T53" fmla="*/ 0 h 29"/>
                  <a:gd name="T54" fmla="*/ 1 w 30"/>
                  <a:gd name="T55" fmla="*/ 0 h 29"/>
                  <a:gd name="T56" fmla="*/ 1 w 30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1" name="Freeform 141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2" name="Freeform 142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3" name="Freeform 143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4" name="Freeform 144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5" name="Freeform 145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2 w 58"/>
                  <a:gd name="T1" fmla="*/ 1 h 58"/>
                  <a:gd name="T2" fmla="*/ 2 w 58"/>
                  <a:gd name="T3" fmla="*/ 1 h 58"/>
                  <a:gd name="T4" fmla="*/ 2 w 58"/>
                  <a:gd name="T5" fmla="*/ 1 h 58"/>
                  <a:gd name="T6" fmla="*/ 2 w 58"/>
                  <a:gd name="T7" fmla="*/ 1 h 58"/>
                  <a:gd name="T8" fmla="*/ 2 w 58"/>
                  <a:gd name="T9" fmla="*/ 1 h 58"/>
                  <a:gd name="T10" fmla="*/ 2 w 58"/>
                  <a:gd name="T11" fmla="*/ 1 h 58"/>
                  <a:gd name="T12" fmla="*/ 2 w 58"/>
                  <a:gd name="T13" fmla="*/ 1 h 58"/>
                  <a:gd name="T14" fmla="*/ 2 w 58"/>
                  <a:gd name="T15" fmla="*/ 0 h 58"/>
                  <a:gd name="T16" fmla="*/ 1 w 58"/>
                  <a:gd name="T17" fmla="*/ 0 h 58"/>
                  <a:gd name="T18" fmla="*/ 1 w 58"/>
                  <a:gd name="T19" fmla="*/ 1 h 58"/>
                  <a:gd name="T20" fmla="*/ 1 w 58"/>
                  <a:gd name="T21" fmla="*/ 1 h 58"/>
                  <a:gd name="T22" fmla="*/ 1 w 58"/>
                  <a:gd name="T23" fmla="*/ 1 h 58"/>
                  <a:gd name="T24" fmla="*/ 0 w 58"/>
                  <a:gd name="T25" fmla="*/ 1 h 58"/>
                  <a:gd name="T26" fmla="*/ 0 w 58"/>
                  <a:gd name="T27" fmla="*/ 2 h 58"/>
                  <a:gd name="T28" fmla="*/ 1 w 58"/>
                  <a:gd name="T29" fmla="*/ 2 h 58"/>
                  <a:gd name="T30" fmla="*/ 1 w 58"/>
                  <a:gd name="T31" fmla="*/ 2 h 58"/>
                  <a:gd name="T32" fmla="*/ 1 w 58"/>
                  <a:gd name="T33" fmla="*/ 2 h 58"/>
                  <a:gd name="T34" fmla="*/ 1 w 58"/>
                  <a:gd name="T35" fmla="*/ 2 h 58"/>
                  <a:gd name="T36" fmla="*/ 1 w 58"/>
                  <a:gd name="T37" fmla="*/ 2 h 58"/>
                  <a:gd name="T38" fmla="*/ 1 w 58"/>
                  <a:gd name="T39" fmla="*/ 2 h 58"/>
                  <a:gd name="T40" fmla="*/ 1 w 58"/>
                  <a:gd name="T41" fmla="*/ 2 h 58"/>
                  <a:gd name="T42" fmla="*/ 2 w 58"/>
                  <a:gd name="T43" fmla="*/ 2 h 58"/>
                  <a:gd name="T44" fmla="*/ 2 w 58"/>
                  <a:gd name="T45" fmla="*/ 2 h 58"/>
                  <a:gd name="T46" fmla="*/ 2 w 58"/>
                  <a:gd name="T47" fmla="*/ 2 h 58"/>
                  <a:gd name="T48" fmla="*/ 2 w 58"/>
                  <a:gd name="T49" fmla="*/ 2 h 58"/>
                  <a:gd name="T50" fmla="*/ 2 w 58"/>
                  <a:gd name="T51" fmla="*/ 2 h 58"/>
                  <a:gd name="T52" fmla="*/ 2 w 58"/>
                  <a:gd name="T53" fmla="*/ 2 h 58"/>
                  <a:gd name="T54" fmla="*/ 2 w 58"/>
                  <a:gd name="T55" fmla="*/ 2 h 58"/>
                  <a:gd name="T56" fmla="*/ 2 w 58"/>
                  <a:gd name="T57" fmla="*/ 1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6" name="Freeform 146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0 w 29"/>
                  <a:gd name="T1" fmla="*/ 1 h 28"/>
                  <a:gd name="T2" fmla="*/ 0 w 29"/>
                  <a:gd name="T3" fmla="*/ 1 h 28"/>
                  <a:gd name="T4" fmla="*/ 0 w 29"/>
                  <a:gd name="T5" fmla="*/ 1 h 28"/>
                  <a:gd name="T6" fmla="*/ 0 w 29"/>
                  <a:gd name="T7" fmla="*/ 1 h 28"/>
                  <a:gd name="T8" fmla="*/ 0 w 29"/>
                  <a:gd name="T9" fmla="*/ 1 h 28"/>
                  <a:gd name="T10" fmla="*/ 0 w 29"/>
                  <a:gd name="T11" fmla="*/ 1 h 28"/>
                  <a:gd name="T12" fmla="*/ 0 w 29"/>
                  <a:gd name="T13" fmla="*/ 1 h 28"/>
                  <a:gd name="T14" fmla="*/ 0 w 29"/>
                  <a:gd name="T15" fmla="*/ 1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0 w 29"/>
                  <a:gd name="T35" fmla="*/ 0 h 28"/>
                  <a:gd name="T36" fmla="*/ 0 w 29"/>
                  <a:gd name="T37" fmla="*/ 1 h 28"/>
                  <a:gd name="T38" fmla="*/ 0 w 29"/>
                  <a:gd name="T39" fmla="*/ 1 h 28"/>
                  <a:gd name="T40" fmla="*/ 0 w 29"/>
                  <a:gd name="T41" fmla="*/ 1 h 28"/>
                  <a:gd name="T42" fmla="*/ 0 w 29"/>
                  <a:gd name="T43" fmla="*/ 1 h 28"/>
                  <a:gd name="T44" fmla="*/ 0 w 29"/>
                  <a:gd name="T45" fmla="*/ 1 h 28"/>
                  <a:gd name="T46" fmla="*/ 0 w 29"/>
                  <a:gd name="T47" fmla="*/ 1 h 28"/>
                  <a:gd name="T48" fmla="*/ 0 w 29"/>
                  <a:gd name="T49" fmla="*/ 1 h 28"/>
                  <a:gd name="T50" fmla="*/ 0 w 29"/>
                  <a:gd name="T51" fmla="*/ 1 h 28"/>
                  <a:gd name="T52" fmla="*/ 0 w 29"/>
                  <a:gd name="T53" fmla="*/ 1 h 28"/>
                  <a:gd name="T54" fmla="*/ 0 w 29"/>
                  <a:gd name="T55" fmla="*/ 1 h 28"/>
                  <a:gd name="T56" fmla="*/ 0 w 29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7" name="Freeform 147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0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8" name="Freeform 148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1 w 30"/>
                  <a:gd name="T1" fmla="*/ 1 h 28"/>
                  <a:gd name="T2" fmla="*/ 1 w 30"/>
                  <a:gd name="T3" fmla="*/ 1 h 28"/>
                  <a:gd name="T4" fmla="*/ 1 w 30"/>
                  <a:gd name="T5" fmla="*/ 1 h 28"/>
                  <a:gd name="T6" fmla="*/ 1 w 30"/>
                  <a:gd name="T7" fmla="*/ 1 h 28"/>
                  <a:gd name="T8" fmla="*/ 1 w 30"/>
                  <a:gd name="T9" fmla="*/ 1 h 28"/>
                  <a:gd name="T10" fmla="*/ 1 w 30"/>
                  <a:gd name="T11" fmla="*/ 1 h 28"/>
                  <a:gd name="T12" fmla="*/ 1 w 30"/>
                  <a:gd name="T13" fmla="*/ 1 h 28"/>
                  <a:gd name="T14" fmla="*/ 0 w 30"/>
                  <a:gd name="T15" fmla="*/ 1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1 w 30"/>
                  <a:gd name="T35" fmla="*/ 0 h 28"/>
                  <a:gd name="T36" fmla="*/ 1 w 30"/>
                  <a:gd name="T37" fmla="*/ 1 h 28"/>
                  <a:gd name="T38" fmla="*/ 1 w 30"/>
                  <a:gd name="T39" fmla="*/ 1 h 28"/>
                  <a:gd name="T40" fmla="*/ 1 w 30"/>
                  <a:gd name="T41" fmla="*/ 1 h 28"/>
                  <a:gd name="T42" fmla="*/ 1 w 30"/>
                  <a:gd name="T43" fmla="*/ 1 h 28"/>
                  <a:gd name="T44" fmla="*/ 1 w 30"/>
                  <a:gd name="T45" fmla="*/ 1 h 28"/>
                  <a:gd name="T46" fmla="*/ 1 w 30"/>
                  <a:gd name="T47" fmla="*/ 1 h 28"/>
                  <a:gd name="T48" fmla="*/ 1 w 30"/>
                  <a:gd name="T49" fmla="*/ 1 h 28"/>
                  <a:gd name="T50" fmla="*/ 1 w 30"/>
                  <a:gd name="T51" fmla="*/ 1 h 28"/>
                  <a:gd name="T52" fmla="*/ 1 w 30"/>
                  <a:gd name="T53" fmla="*/ 1 h 28"/>
                  <a:gd name="T54" fmla="*/ 1 w 30"/>
                  <a:gd name="T55" fmla="*/ 1 h 28"/>
                  <a:gd name="T56" fmla="*/ 1 w 30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9" name="Freeform 149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2 w 59"/>
                  <a:gd name="T1" fmla="*/ 1 h 60"/>
                  <a:gd name="T2" fmla="*/ 2 w 59"/>
                  <a:gd name="T3" fmla="*/ 1 h 60"/>
                  <a:gd name="T4" fmla="*/ 2 w 59"/>
                  <a:gd name="T5" fmla="*/ 1 h 60"/>
                  <a:gd name="T6" fmla="*/ 2 w 59"/>
                  <a:gd name="T7" fmla="*/ 1 h 60"/>
                  <a:gd name="T8" fmla="*/ 2 w 59"/>
                  <a:gd name="T9" fmla="*/ 1 h 60"/>
                  <a:gd name="T10" fmla="*/ 2 w 59"/>
                  <a:gd name="T11" fmla="*/ 1 h 60"/>
                  <a:gd name="T12" fmla="*/ 2 w 59"/>
                  <a:gd name="T13" fmla="*/ 1 h 60"/>
                  <a:gd name="T14" fmla="*/ 2 w 59"/>
                  <a:gd name="T15" fmla="*/ 1 h 60"/>
                  <a:gd name="T16" fmla="*/ 1 w 59"/>
                  <a:gd name="T17" fmla="*/ 0 h 60"/>
                  <a:gd name="T18" fmla="*/ 1 w 59"/>
                  <a:gd name="T19" fmla="*/ 1 h 60"/>
                  <a:gd name="T20" fmla="*/ 1 w 59"/>
                  <a:gd name="T21" fmla="*/ 1 h 60"/>
                  <a:gd name="T22" fmla="*/ 1 w 59"/>
                  <a:gd name="T23" fmla="*/ 1 h 60"/>
                  <a:gd name="T24" fmla="*/ 0 w 59"/>
                  <a:gd name="T25" fmla="*/ 1 h 60"/>
                  <a:gd name="T26" fmla="*/ 1 w 59"/>
                  <a:gd name="T27" fmla="*/ 2 h 60"/>
                  <a:gd name="T28" fmla="*/ 1 w 59"/>
                  <a:gd name="T29" fmla="*/ 2 h 60"/>
                  <a:gd name="T30" fmla="*/ 1 w 59"/>
                  <a:gd name="T31" fmla="*/ 2 h 60"/>
                  <a:gd name="T32" fmla="*/ 1 w 59"/>
                  <a:gd name="T33" fmla="*/ 2 h 60"/>
                  <a:gd name="T34" fmla="*/ 1 w 59"/>
                  <a:gd name="T35" fmla="*/ 2 h 60"/>
                  <a:gd name="T36" fmla="*/ 1 w 59"/>
                  <a:gd name="T37" fmla="*/ 2 h 60"/>
                  <a:gd name="T38" fmla="*/ 1 w 59"/>
                  <a:gd name="T39" fmla="*/ 2 h 60"/>
                  <a:gd name="T40" fmla="*/ 1 w 59"/>
                  <a:gd name="T41" fmla="*/ 2 h 60"/>
                  <a:gd name="T42" fmla="*/ 2 w 59"/>
                  <a:gd name="T43" fmla="*/ 2 h 60"/>
                  <a:gd name="T44" fmla="*/ 2 w 59"/>
                  <a:gd name="T45" fmla="*/ 2 h 60"/>
                  <a:gd name="T46" fmla="*/ 2 w 59"/>
                  <a:gd name="T47" fmla="*/ 2 h 60"/>
                  <a:gd name="T48" fmla="*/ 2 w 59"/>
                  <a:gd name="T49" fmla="*/ 2 h 60"/>
                  <a:gd name="T50" fmla="*/ 2 w 59"/>
                  <a:gd name="T51" fmla="*/ 2 h 60"/>
                  <a:gd name="T52" fmla="*/ 2 w 59"/>
                  <a:gd name="T53" fmla="*/ 2 h 60"/>
                  <a:gd name="T54" fmla="*/ 2 w 59"/>
                  <a:gd name="T55" fmla="*/ 2 h 60"/>
                  <a:gd name="T56" fmla="*/ 2 w 59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0" name="Freeform 150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1" name="Freeform 151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2" name="Freeform 152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3" name="Freeform 153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4" name="Freeform 154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5" name="Freeform 155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2 w 59"/>
                  <a:gd name="T1" fmla="*/ 1 h 60"/>
                  <a:gd name="T2" fmla="*/ 2 w 59"/>
                  <a:gd name="T3" fmla="*/ 1 h 60"/>
                  <a:gd name="T4" fmla="*/ 2 w 59"/>
                  <a:gd name="T5" fmla="*/ 1 h 60"/>
                  <a:gd name="T6" fmla="*/ 2 w 59"/>
                  <a:gd name="T7" fmla="*/ 1 h 60"/>
                  <a:gd name="T8" fmla="*/ 2 w 59"/>
                  <a:gd name="T9" fmla="*/ 1 h 60"/>
                  <a:gd name="T10" fmla="*/ 2 w 59"/>
                  <a:gd name="T11" fmla="*/ 1 h 60"/>
                  <a:gd name="T12" fmla="*/ 2 w 59"/>
                  <a:gd name="T13" fmla="*/ 1 h 60"/>
                  <a:gd name="T14" fmla="*/ 2 w 59"/>
                  <a:gd name="T15" fmla="*/ 0 h 60"/>
                  <a:gd name="T16" fmla="*/ 1 w 59"/>
                  <a:gd name="T17" fmla="*/ 0 h 60"/>
                  <a:gd name="T18" fmla="*/ 1 w 59"/>
                  <a:gd name="T19" fmla="*/ 1 h 60"/>
                  <a:gd name="T20" fmla="*/ 1 w 59"/>
                  <a:gd name="T21" fmla="*/ 1 h 60"/>
                  <a:gd name="T22" fmla="*/ 1 w 59"/>
                  <a:gd name="T23" fmla="*/ 1 h 60"/>
                  <a:gd name="T24" fmla="*/ 0 w 59"/>
                  <a:gd name="T25" fmla="*/ 1 h 60"/>
                  <a:gd name="T26" fmla="*/ 0 w 59"/>
                  <a:gd name="T27" fmla="*/ 2 h 60"/>
                  <a:gd name="T28" fmla="*/ 1 w 59"/>
                  <a:gd name="T29" fmla="*/ 2 h 60"/>
                  <a:gd name="T30" fmla="*/ 1 w 59"/>
                  <a:gd name="T31" fmla="*/ 2 h 60"/>
                  <a:gd name="T32" fmla="*/ 1 w 59"/>
                  <a:gd name="T33" fmla="*/ 2 h 60"/>
                  <a:gd name="T34" fmla="*/ 1 w 59"/>
                  <a:gd name="T35" fmla="*/ 2 h 60"/>
                  <a:gd name="T36" fmla="*/ 1 w 59"/>
                  <a:gd name="T37" fmla="*/ 2 h 60"/>
                  <a:gd name="T38" fmla="*/ 1 w 59"/>
                  <a:gd name="T39" fmla="*/ 2 h 60"/>
                  <a:gd name="T40" fmla="*/ 1 w 59"/>
                  <a:gd name="T41" fmla="*/ 2 h 60"/>
                  <a:gd name="T42" fmla="*/ 2 w 59"/>
                  <a:gd name="T43" fmla="*/ 2 h 60"/>
                  <a:gd name="T44" fmla="*/ 2 w 59"/>
                  <a:gd name="T45" fmla="*/ 2 h 60"/>
                  <a:gd name="T46" fmla="*/ 2 w 59"/>
                  <a:gd name="T47" fmla="*/ 2 h 60"/>
                  <a:gd name="T48" fmla="*/ 2 w 59"/>
                  <a:gd name="T49" fmla="*/ 2 h 60"/>
                  <a:gd name="T50" fmla="*/ 2 w 59"/>
                  <a:gd name="T51" fmla="*/ 2 h 60"/>
                  <a:gd name="T52" fmla="*/ 2 w 59"/>
                  <a:gd name="T53" fmla="*/ 2 h 60"/>
                  <a:gd name="T54" fmla="*/ 2 w 59"/>
                  <a:gd name="T55" fmla="*/ 2 h 60"/>
                  <a:gd name="T56" fmla="*/ 2 w 59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6" name="Freeform 156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0 w 29"/>
                  <a:gd name="T1" fmla="*/ 1 h 28"/>
                  <a:gd name="T2" fmla="*/ 0 w 29"/>
                  <a:gd name="T3" fmla="*/ 1 h 28"/>
                  <a:gd name="T4" fmla="*/ 0 w 29"/>
                  <a:gd name="T5" fmla="*/ 1 h 28"/>
                  <a:gd name="T6" fmla="*/ 0 w 29"/>
                  <a:gd name="T7" fmla="*/ 1 h 28"/>
                  <a:gd name="T8" fmla="*/ 0 w 29"/>
                  <a:gd name="T9" fmla="*/ 1 h 28"/>
                  <a:gd name="T10" fmla="*/ 0 w 29"/>
                  <a:gd name="T11" fmla="*/ 1 h 28"/>
                  <a:gd name="T12" fmla="*/ 0 w 29"/>
                  <a:gd name="T13" fmla="*/ 1 h 28"/>
                  <a:gd name="T14" fmla="*/ 0 w 29"/>
                  <a:gd name="T15" fmla="*/ 1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0 w 29"/>
                  <a:gd name="T35" fmla="*/ 0 h 28"/>
                  <a:gd name="T36" fmla="*/ 0 w 29"/>
                  <a:gd name="T37" fmla="*/ 1 h 28"/>
                  <a:gd name="T38" fmla="*/ 0 w 29"/>
                  <a:gd name="T39" fmla="*/ 1 h 28"/>
                  <a:gd name="T40" fmla="*/ 0 w 29"/>
                  <a:gd name="T41" fmla="*/ 1 h 28"/>
                  <a:gd name="T42" fmla="*/ 0 w 29"/>
                  <a:gd name="T43" fmla="*/ 1 h 28"/>
                  <a:gd name="T44" fmla="*/ 0 w 29"/>
                  <a:gd name="T45" fmla="*/ 1 h 28"/>
                  <a:gd name="T46" fmla="*/ 0 w 29"/>
                  <a:gd name="T47" fmla="*/ 1 h 28"/>
                  <a:gd name="T48" fmla="*/ 0 w 29"/>
                  <a:gd name="T49" fmla="*/ 1 h 28"/>
                  <a:gd name="T50" fmla="*/ 0 w 29"/>
                  <a:gd name="T51" fmla="*/ 1 h 28"/>
                  <a:gd name="T52" fmla="*/ 0 w 29"/>
                  <a:gd name="T53" fmla="*/ 1 h 28"/>
                  <a:gd name="T54" fmla="*/ 0 w 29"/>
                  <a:gd name="T55" fmla="*/ 1 h 28"/>
                  <a:gd name="T56" fmla="*/ 0 w 29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7" name="Freeform 157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8" name="Freeform 158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9" name="Freeform 159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0" name="Freeform 160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1" name="Freeform 161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2 w 58"/>
                  <a:gd name="T1" fmla="*/ 1 h 59"/>
                  <a:gd name="T2" fmla="*/ 2 w 58"/>
                  <a:gd name="T3" fmla="*/ 1 h 59"/>
                  <a:gd name="T4" fmla="*/ 2 w 58"/>
                  <a:gd name="T5" fmla="*/ 1 h 59"/>
                  <a:gd name="T6" fmla="*/ 2 w 58"/>
                  <a:gd name="T7" fmla="*/ 1 h 59"/>
                  <a:gd name="T8" fmla="*/ 2 w 58"/>
                  <a:gd name="T9" fmla="*/ 1 h 59"/>
                  <a:gd name="T10" fmla="*/ 2 w 58"/>
                  <a:gd name="T11" fmla="*/ 1 h 59"/>
                  <a:gd name="T12" fmla="*/ 2 w 58"/>
                  <a:gd name="T13" fmla="*/ 1 h 59"/>
                  <a:gd name="T14" fmla="*/ 2 w 58"/>
                  <a:gd name="T15" fmla="*/ 0 h 59"/>
                  <a:gd name="T16" fmla="*/ 1 w 58"/>
                  <a:gd name="T17" fmla="*/ 0 h 59"/>
                  <a:gd name="T18" fmla="*/ 1 w 58"/>
                  <a:gd name="T19" fmla="*/ 1 h 59"/>
                  <a:gd name="T20" fmla="*/ 1 w 58"/>
                  <a:gd name="T21" fmla="*/ 1 h 59"/>
                  <a:gd name="T22" fmla="*/ 1 w 58"/>
                  <a:gd name="T23" fmla="*/ 1 h 59"/>
                  <a:gd name="T24" fmla="*/ 0 w 58"/>
                  <a:gd name="T25" fmla="*/ 1 h 59"/>
                  <a:gd name="T26" fmla="*/ 0 w 58"/>
                  <a:gd name="T27" fmla="*/ 2 h 59"/>
                  <a:gd name="T28" fmla="*/ 1 w 58"/>
                  <a:gd name="T29" fmla="*/ 2 h 59"/>
                  <a:gd name="T30" fmla="*/ 1 w 58"/>
                  <a:gd name="T31" fmla="*/ 2 h 59"/>
                  <a:gd name="T32" fmla="*/ 1 w 58"/>
                  <a:gd name="T33" fmla="*/ 2 h 59"/>
                  <a:gd name="T34" fmla="*/ 1 w 58"/>
                  <a:gd name="T35" fmla="*/ 2 h 59"/>
                  <a:gd name="T36" fmla="*/ 1 w 58"/>
                  <a:gd name="T37" fmla="*/ 2 h 59"/>
                  <a:gd name="T38" fmla="*/ 1 w 58"/>
                  <a:gd name="T39" fmla="*/ 2 h 59"/>
                  <a:gd name="T40" fmla="*/ 1 w 58"/>
                  <a:gd name="T41" fmla="*/ 2 h 59"/>
                  <a:gd name="T42" fmla="*/ 2 w 58"/>
                  <a:gd name="T43" fmla="*/ 2 h 59"/>
                  <a:gd name="T44" fmla="*/ 2 w 58"/>
                  <a:gd name="T45" fmla="*/ 2 h 59"/>
                  <a:gd name="T46" fmla="*/ 2 w 58"/>
                  <a:gd name="T47" fmla="*/ 2 h 59"/>
                  <a:gd name="T48" fmla="*/ 2 w 58"/>
                  <a:gd name="T49" fmla="*/ 2 h 59"/>
                  <a:gd name="T50" fmla="*/ 2 w 58"/>
                  <a:gd name="T51" fmla="*/ 2 h 59"/>
                  <a:gd name="T52" fmla="*/ 2 w 58"/>
                  <a:gd name="T53" fmla="*/ 2 h 59"/>
                  <a:gd name="T54" fmla="*/ 2 w 58"/>
                  <a:gd name="T55" fmla="*/ 2 h 59"/>
                  <a:gd name="T56" fmla="*/ 2 w 58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2" name="Freeform 162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1 w 28"/>
                  <a:gd name="T1" fmla="*/ 0 h 29"/>
                  <a:gd name="T2" fmla="*/ 1 w 28"/>
                  <a:gd name="T3" fmla="*/ 0 h 29"/>
                  <a:gd name="T4" fmla="*/ 1 w 28"/>
                  <a:gd name="T5" fmla="*/ 0 h 29"/>
                  <a:gd name="T6" fmla="*/ 1 w 28"/>
                  <a:gd name="T7" fmla="*/ 0 h 29"/>
                  <a:gd name="T8" fmla="*/ 1 w 28"/>
                  <a:gd name="T9" fmla="*/ 0 h 29"/>
                  <a:gd name="T10" fmla="*/ 1 w 28"/>
                  <a:gd name="T11" fmla="*/ 0 h 29"/>
                  <a:gd name="T12" fmla="*/ 1 w 28"/>
                  <a:gd name="T13" fmla="*/ 0 h 29"/>
                  <a:gd name="T14" fmla="*/ 0 w 28"/>
                  <a:gd name="T15" fmla="*/ 0 h 29"/>
                  <a:gd name="T16" fmla="*/ 0 w 28"/>
                  <a:gd name="T17" fmla="*/ 0 h 29"/>
                  <a:gd name="T18" fmla="*/ 0 w 28"/>
                  <a:gd name="T19" fmla="*/ 0 h 29"/>
                  <a:gd name="T20" fmla="*/ 1 w 28"/>
                  <a:gd name="T21" fmla="*/ 0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1 w 28"/>
                  <a:gd name="T29" fmla="*/ 0 h 29"/>
                  <a:gd name="T30" fmla="*/ 1 w 28"/>
                  <a:gd name="T31" fmla="*/ 0 h 29"/>
                  <a:gd name="T32" fmla="*/ 1 w 28"/>
                  <a:gd name="T33" fmla="*/ 0 h 29"/>
                  <a:gd name="T34" fmla="*/ 1 w 28"/>
                  <a:gd name="T35" fmla="*/ 0 h 29"/>
                  <a:gd name="T36" fmla="*/ 1 w 28"/>
                  <a:gd name="T37" fmla="*/ 0 h 29"/>
                  <a:gd name="T38" fmla="*/ 1 w 28"/>
                  <a:gd name="T39" fmla="*/ 0 h 29"/>
                  <a:gd name="T40" fmla="*/ 1 w 28"/>
                  <a:gd name="T41" fmla="*/ 0 h 29"/>
                  <a:gd name="T42" fmla="*/ 1 w 28"/>
                  <a:gd name="T43" fmla="*/ 0 h 29"/>
                  <a:gd name="T44" fmla="*/ 1 w 28"/>
                  <a:gd name="T45" fmla="*/ 0 h 29"/>
                  <a:gd name="T46" fmla="*/ 1 w 28"/>
                  <a:gd name="T47" fmla="*/ 0 h 29"/>
                  <a:gd name="T48" fmla="*/ 1 w 28"/>
                  <a:gd name="T49" fmla="*/ 0 h 29"/>
                  <a:gd name="T50" fmla="*/ 1 w 28"/>
                  <a:gd name="T51" fmla="*/ 0 h 29"/>
                  <a:gd name="T52" fmla="*/ 1 w 28"/>
                  <a:gd name="T53" fmla="*/ 0 h 29"/>
                  <a:gd name="T54" fmla="*/ 1 w 28"/>
                  <a:gd name="T55" fmla="*/ 0 h 29"/>
                  <a:gd name="T56" fmla="*/ 1 w 28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3" name="Freeform 163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2 w 60"/>
                  <a:gd name="T1" fmla="*/ 1 h 58"/>
                  <a:gd name="T2" fmla="*/ 2 w 60"/>
                  <a:gd name="T3" fmla="*/ 1 h 58"/>
                  <a:gd name="T4" fmla="*/ 2 w 60"/>
                  <a:gd name="T5" fmla="*/ 1 h 58"/>
                  <a:gd name="T6" fmla="*/ 2 w 60"/>
                  <a:gd name="T7" fmla="*/ 1 h 58"/>
                  <a:gd name="T8" fmla="*/ 2 w 60"/>
                  <a:gd name="T9" fmla="*/ 1 h 58"/>
                  <a:gd name="T10" fmla="*/ 2 w 60"/>
                  <a:gd name="T11" fmla="*/ 1 h 58"/>
                  <a:gd name="T12" fmla="*/ 2 w 60"/>
                  <a:gd name="T13" fmla="*/ 1 h 58"/>
                  <a:gd name="T14" fmla="*/ 2 w 60"/>
                  <a:gd name="T15" fmla="*/ 0 h 58"/>
                  <a:gd name="T16" fmla="*/ 1 w 60"/>
                  <a:gd name="T17" fmla="*/ 0 h 58"/>
                  <a:gd name="T18" fmla="*/ 1 w 60"/>
                  <a:gd name="T19" fmla="*/ 1 h 58"/>
                  <a:gd name="T20" fmla="*/ 1 w 60"/>
                  <a:gd name="T21" fmla="*/ 1 h 58"/>
                  <a:gd name="T22" fmla="*/ 1 w 60"/>
                  <a:gd name="T23" fmla="*/ 1 h 58"/>
                  <a:gd name="T24" fmla="*/ 0 w 60"/>
                  <a:gd name="T25" fmla="*/ 1 h 58"/>
                  <a:gd name="T26" fmla="*/ 1 w 60"/>
                  <a:gd name="T27" fmla="*/ 2 h 58"/>
                  <a:gd name="T28" fmla="*/ 1 w 60"/>
                  <a:gd name="T29" fmla="*/ 2 h 58"/>
                  <a:gd name="T30" fmla="*/ 1 w 60"/>
                  <a:gd name="T31" fmla="*/ 2 h 58"/>
                  <a:gd name="T32" fmla="*/ 1 w 60"/>
                  <a:gd name="T33" fmla="*/ 2 h 58"/>
                  <a:gd name="T34" fmla="*/ 1 w 60"/>
                  <a:gd name="T35" fmla="*/ 2 h 58"/>
                  <a:gd name="T36" fmla="*/ 1 w 60"/>
                  <a:gd name="T37" fmla="*/ 2 h 58"/>
                  <a:gd name="T38" fmla="*/ 1 w 60"/>
                  <a:gd name="T39" fmla="*/ 2 h 58"/>
                  <a:gd name="T40" fmla="*/ 1 w 60"/>
                  <a:gd name="T41" fmla="*/ 2 h 58"/>
                  <a:gd name="T42" fmla="*/ 2 w 60"/>
                  <a:gd name="T43" fmla="*/ 2 h 58"/>
                  <a:gd name="T44" fmla="*/ 2 w 60"/>
                  <a:gd name="T45" fmla="*/ 2 h 58"/>
                  <a:gd name="T46" fmla="*/ 2 w 60"/>
                  <a:gd name="T47" fmla="*/ 2 h 58"/>
                  <a:gd name="T48" fmla="*/ 2 w 60"/>
                  <a:gd name="T49" fmla="*/ 2 h 58"/>
                  <a:gd name="T50" fmla="*/ 2 w 60"/>
                  <a:gd name="T51" fmla="*/ 2 h 58"/>
                  <a:gd name="T52" fmla="*/ 2 w 60"/>
                  <a:gd name="T53" fmla="*/ 2 h 58"/>
                  <a:gd name="T54" fmla="*/ 2 w 60"/>
                  <a:gd name="T55" fmla="*/ 2 h 58"/>
                  <a:gd name="T56" fmla="*/ 2 w 60"/>
                  <a:gd name="T57" fmla="*/ 1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4" name="Freeform 164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1 w 30"/>
                  <a:gd name="T1" fmla="*/ 1 h 28"/>
                  <a:gd name="T2" fmla="*/ 1 w 30"/>
                  <a:gd name="T3" fmla="*/ 1 h 28"/>
                  <a:gd name="T4" fmla="*/ 1 w 30"/>
                  <a:gd name="T5" fmla="*/ 1 h 28"/>
                  <a:gd name="T6" fmla="*/ 1 w 30"/>
                  <a:gd name="T7" fmla="*/ 1 h 28"/>
                  <a:gd name="T8" fmla="*/ 1 w 30"/>
                  <a:gd name="T9" fmla="*/ 1 h 28"/>
                  <a:gd name="T10" fmla="*/ 1 w 30"/>
                  <a:gd name="T11" fmla="*/ 1 h 28"/>
                  <a:gd name="T12" fmla="*/ 1 w 30"/>
                  <a:gd name="T13" fmla="*/ 1 h 28"/>
                  <a:gd name="T14" fmla="*/ 0 w 30"/>
                  <a:gd name="T15" fmla="*/ 1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1 w 30"/>
                  <a:gd name="T35" fmla="*/ 0 h 28"/>
                  <a:gd name="T36" fmla="*/ 1 w 30"/>
                  <a:gd name="T37" fmla="*/ 1 h 28"/>
                  <a:gd name="T38" fmla="*/ 1 w 30"/>
                  <a:gd name="T39" fmla="*/ 1 h 28"/>
                  <a:gd name="T40" fmla="*/ 1 w 30"/>
                  <a:gd name="T41" fmla="*/ 1 h 28"/>
                  <a:gd name="T42" fmla="*/ 1 w 30"/>
                  <a:gd name="T43" fmla="*/ 1 h 28"/>
                  <a:gd name="T44" fmla="*/ 1 w 30"/>
                  <a:gd name="T45" fmla="*/ 1 h 28"/>
                  <a:gd name="T46" fmla="*/ 1 w 30"/>
                  <a:gd name="T47" fmla="*/ 1 h 28"/>
                  <a:gd name="T48" fmla="*/ 1 w 30"/>
                  <a:gd name="T49" fmla="*/ 1 h 28"/>
                  <a:gd name="T50" fmla="*/ 1 w 30"/>
                  <a:gd name="T51" fmla="*/ 1 h 28"/>
                  <a:gd name="T52" fmla="*/ 1 w 30"/>
                  <a:gd name="T53" fmla="*/ 1 h 28"/>
                  <a:gd name="T54" fmla="*/ 1 w 30"/>
                  <a:gd name="T55" fmla="*/ 1 h 28"/>
                  <a:gd name="T56" fmla="*/ 1 w 30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5" name="Freeform 165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6" name="Freeform 166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1 w 30"/>
                  <a:gd name="T1" fmla="*/ 0 h 29"/>
                  <a:gd name="T2" fmla="*/ 1 w 30"/>
                  <a:gd name="T3" fmla="*/ 0 h 29"/>
                  <a:gd name="T4" fmla="*/ 1 w 30"/>
                  <a:gd name="T5" fmla="*/ 0 h 29"/>
                  <a:gd name="T6" fmla="*/ 1 w 30"/>
                  <a:gd name="T7" fmla="*/ 0 h 29"/>
                  <a:gd name="T8" fmla="*/ 1 w 30"/>
                  <a:gd name="T9" fmla="*/ 0 h 29"/>
                  <a:gd name="T10" fmla="*/ 1 w 30"/>
                  <a:gd name="T11" fmla="*/ 0 h 29"/>
                  <a:gd name="T12" fmla="*/ 1 w 30"/>
                  <a:gd name="T13" fmla="*/ 0 h 29"/>
                  <a:gd name="T14" fmla="*/ 0 w 30"/>
                  <a:gd name="T15" fmla="*/ 0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0 h 29"/>
                  <a:gd name="T38" fmla="*/ 1 w 30"/>
                  <a:gd name="T39" fmla="*/ 0 h 29"/>
                  <a:gd name="T40" fmla="*/ 1 w 30"/>
                  <a:gd name="T41" fmla="*/ 0 h 29"/>
                  <a:gd name="T42" fmla="*/ 1 w 30"/>
                  <a:gd name="T43" fmla="*/ 0 h 29"/>
                  <a:gd name="T44" fmla="*/ 1 w 30"/>
                  <a:gd name="T45" fmla="*/ 0 h 29"/>
                  <a:gd name="T46" fmla="*/ 1 w 30"/>
                  <a:gd name="T47" fmla="*/ 0 h 29"/>
                  <a:gd name="T48" fmla="*/ 1 w 30"/>
                  <a:gd name="T49" fmla="*/ 0 h 29"/>
                  <a:gd name="T50" fmla="*/ 1 w 30"/>
                  <a:gd name="T51" fmla="*/ 0 h 29"/>
                  <a:gd name="T52" fmla="*/ 1 w 30"/>
                  <a:gd name="T53" fmla="*/ 0 h 29"/>
                  <a:gd name="T54" fmla="*/ 1 w 30"/>
                  <a:gd name="T55" fmla="*/ 0 h 29"/>
                  <a:gd name="T56" fmla="*/ 1 w 30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7" name="Freeform 167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8" name="Freeform 168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9" name="Freeform 169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2 w 58"/>
                  <a:gd name="T1" fmla="*/ 1 h 59"/>
                  <a:gd name="T2" fmla="*/ 2 w 58"/>
                  <a:gd name="T3" fmla="*/ 1 h 59"/>
                  <a:gd name="T4" fmla="*/ 2 w 58"/>
                  <a:gd name="T5" fmla="*/ 1 h 59"/>
                  <a:gd name="T6" fmla="*/ 2 w 58"/>
                  <a:gd name="T7" fmla="*/ 1 h 59"/>
                  <a:gd name="T8" fmla="*/ 2 w 58"/>
                  <a:gd name="T9" fmla="*/ 1 h 59"/>
                  <a:gd name="T10" fmla="*/ 2 w 58"/>
                  <a:gd name="T11" fmla="*/ 1 h 59"/>
                  <a:gd name="T12" fmla="*/ 2 w 58"/>
                  <a:gd name="T13" fmla="*/ 1 h 59"/>
                  <a:gd name="T14" fmla="*/ 2 w 58"/>
                  <a:gd name="T15" fmla="*/ 0 h 59"/>
                  <a:gd name="T16" fmla="*/ 1 w 58"/>
                  <a:gd name="T17" fmla="*/ 0 h 59"/>
                  <a:gd name="T18" fmla="*/ 1 w 58"/>
                  <a:gd name="T19" fmla="*/ 1 h 59"/>
                  <a:gd name="T20" fmla="*/ 1 w 58"/>
                  <a:gd name="T21" fmla="*/ 1 h 59"/>
                  <a:gd name="T22" fmla="*/ 1 w 58"/>
                  <a:gd name="T23" fmla="*/ 1 h 59"/>
                  <a:gd name="T24" fmla="*/ 0 w 58"/>
                  <a:gd name="T25" fmla="*/ 1 h 59"/>
                  <a:gd name="T26" fmla="*/ 0 w 58"/>
                  <a:gd name="T27" fmla="*/ 2 h 59"/>
                  <a:gd name="T28" fmla="*/ 1 w 58"/>
                  <a:gd name="T29" fmla="*/ 2 h 59"/>
                  <a:gd name="T30" fmla="*/ 1 w 58"/>
                  <a:gd name="T31" fmla="*/ 2 h 59"/>
                  <a:gd name="T32" fmla="*/ 1 w 58"/>
                  <a:gd name="T33" fmla="*/ 2 h 59"/>
                  <a:gd name="T34" fmla="*/ 1 w 58"/>
                  <a:gd name="T35" fmla="*/ 2 h 59"/>
                  <a:gd name="T36" fmla="*/ 1 w 58"/>
                  <a:gd name="T37" fmla="*/ 2 h 59"/>
                  <a:gd name="T38" fmla="*/ 1 w 58"/>
                  <a:gd name="T39" fmla="*/ 2 h 59"/>
                  <a:gd name="T40" fmla="*/ 1 w 58"/>
                  <a:gd name="T41" fmla="*/ 2 h 59"/>
                  <a:gd name="T42" fmla="*/ 2 w 58"/>
                  <a:gd name="T43" fmla="*/ 2 h 59"/>
                  <a:gd name="T44" fmla="*/ 2 w 58"/>
                  <a:gd name="T45" fmla="*/ 2 h 59"/>
                  <a:gd name="T46" fmla="*/ 2 w 58"/>
                  <a:gd name="T47" fmla="*/ 2 h 59"/>
                  <a:gd name="T48" fmla="*/ 2 w 58"/>
                  <a:gd name="T49" fmla="*/ 2 h 59"/>
                  <a:gd name="T50" fmla="*/ 2 w 58"/>
                  <a:gd name="T51" fmla="*/ 2 h 59"/>
                  <a:gd name="T52" fmla="*/ 2 w 58"/>
                  <a:gd name="T53" fmla="*/ 2 h 59"/>
                  <a:gd name="T54" fmla="*/ 2 w 58"/>
                  <a:gd name="T55" fmla="*/ 2 h 59"/>
                  <a:gd name="T56" fmla="*/ 2 w 58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0" name="Freeform 170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1 w 29"/>
                  <a:gd name="T1" fmla="*/ 0 h 29"/>
                  <a:gd name="T2" fmla="*/ 1 w 29"/>
                  <a:gd name="T3" fmla="*/ 0 h 29"/>
                  <a:gd name="T4" fmla="*/ 1 w 29"/>
                  <a:gd name="T5" fmla="*/ 0 h 29"/>
                  <a:gd name="T6" fmla="*/ 1 w 29"/>
                  <a:gd name="T7" fmla="*/ 0 h 29"/>
                  <a:gd name="T8" fmla="*/ 1 w 29"/>
                  <a:gd name="T9" fmla="*/ 0 h 29"/>
                  <a:gd name="T10" fmla="*/ 1 w 29"/>
                  <a:gd name="T11" fmla="*/ 0 h 29"/>
                  <a:gd name="T12" fmla="*/ 1 w 29"/>
                  <a:gd name="T13" fmla="*/ 0 h 29"/>
                  <a:gd name="T14" fmla="*/ 0 w 29"/>
                  <a:gd name="T15" fmla="*/ 0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1 w 29"/>
                  <a:gd name="T35" fmla="*/ 0 h 29"/>
                  <a:gd name="T36" fmla="*/ 1 w 29"/>
                  <a:gd name="T37" fmla="*/ 0 h 29"/>
                  <a:gd name="T38" fmla="*/ 1 w 29"/>
                  <a:gd name="T39" fmla="*/ 0 h 29"/>
                  <a:gd name="T40" fmla="*/ 1 w 29"/>
                  <a:gd name="T41" fmla="*/ 0 h 29"/>
                  <a:gd name="T42" fmla="*/ 1 w 29"/>
                  <a:gd name="T43" fmla="*/ 0 h 29"/>
                  <a:gd name="T44" fmla="*/ 1 w 29"/>
                  <a:gd name="T45" fmla="*/ 0 h 29"/>
                  <a:gd name="T46" fmla="*/ 1 w 29"/>
                  <a:gd name="T47" fmla="*/ 0 h 29"/>
                  <a:gd name="T48" fmla="*/ 1 w 29"/>
                  <a:gd name="T49" fmla="*/ 0 h 29"/>
                  <a:gd name="T50" fmla="*/ 1 w 29"/>
                  <a:gd name="T51" fmla="*/ 0 h 29"/>
                  <a:gd name="T52" fmla="*/ 1 w 29"/>
                  <a:gd name="T53" fmla="*/ 0 h 29"/>
                  <a:gd name="T54" fmla="*/ 1 w 29"/>
                  <a:gd name="T55" fmla="*/ 0 h 29"/>
                  <a:gd name="T56" fmla="*/ 1 w 29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1" name="Freeform 171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0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2" name="Freeform 172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2" name="Group 173"/>
            <p:cNvGrpSpPr>
              <a:grpSpLocks/>
            </p:cNvGrpSpPr>
            <p:nvPr/>
          </p:nvGrpSpPr>
          <p:grpSpPr bwMode="auto">
            <a:xfrm flipH="1">
              <a:off x="4810" y="3312"/>
              <a:ext cx="854" cy="912"/>
              <a:chOff x="2794" y="2160"/>
              <a:chExt cx="1154" cy="1279"/>
            </a:xfrm>
          </p:grpSpPr>
          <p:sp>
            <p:nvSpPr>
              <p:cNvPr id="8203" name="AutoShape 174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75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>
                  <a:gd name="T0" fmla="*/ 0 w 61"/>
                  <a:gd name="T1" fmla="*/ 2 h 60"/>
                  <a:gd name="T2" fmla="*/ 0 w 61"/>
                  <a:gd name="T3" fmla="*/ 2 h 60"/>
                  <a:gd name="T4" fmla="*/ 0 w 61"/>
                  <a:gd name="T5" fmla="*/ 2 h 60"/>
                  <a:gd name="T6" fmla="*/ 0 w 61"/>
                  <a:gd name="T7" fmla="*/ 2 h 60"/>
                  <a:gd name="T8" fmla="*/ 0 w 61"/>
                  <a:gd name="T9" fmla="*/ 1 h 60"/>
                  <a:gd name="T10" fmla="*/ 0 w 61"/>
                  <a:gd name="T11" fmla="*/ 1 h 60"/>
                  <a:gd name="T12" fmla="*/ 0 w 61"/>
                  <a:gd name="T13" fmla="*/ 1 h 60"/>
                  <a:gd name="T14" fmla="*/ 0 w 61"/>
                  <a:gd name="T15" fmla="*/ 1 h 60"/>
                  <a:gd name="T16" fmla="*/ 0 w 61"/>
                  <a:gd name="T17" fmla="*/ 0 h 60"/>
                  <a:gd name="T18" fmla="*/ 1 w 61"/>
                  <a:gd name="T19" fmla="*/ 1 h 60"/>
                  <a:gd name="T20" fmla="*/ 1 w 61"/>
                  <a:gd name="T21" fmla="*/ 1 h 60"/>
                  <a:gd name="T22" fmla="*/ 1 w 61"/>
                  <a:gd name="T23" fmla="*/ 1 h 60"/>
                  <a:gd name="T24" fmla="*/ 1 w 61"/>
                  <a:gd name="T25" fmla="*/ 1 h 60"/>
                  <a:gd name="T26" fmla="*/ 1 w 61"/>
                  <a:gd name="T27" fmla="*/ 2 h 60"/>
                  <a:gd name="T28" fmla="*/ 1 w 61"/>
                  <a:gd name="T29" fmla="*/ 2 h 60"/>
                  <a:gd name="T30" fmla="*/ 1 w 61"/>
                  <a:gd name="T31" fmla="*/ 2 h 60"/>
                  <a:gd name="T32" fmla="*/ 0 w 61"/>
                  <a:gd name="T33" fmla="*/ 2 h 6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76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2 w 132"/>
                  <a:gd name="T1" fmla="*/ 6 h 182"/>
                  <a:gd name="T2" fmla="*/ 3 w 132"/>
                  <a:gd name="T3" fmla="*/ 6 h 182"/>
                  <a:gd name="T4" fmla="*/ 3 w 132"/>
                  <a:gd name="T5" fmla="*/ 6 h 182"/>
                  <a:gd name="T6" fmla="*/ 4 w 132"/>
                  <a:gd name="T7" fmla="*/ 5 h 182"/>
                  <a:gd name="T8" fmla="*/ 4 w 132"/>
                  <a:gd name="T9" fmla="*/ 4 h 182"/>
                  <a:gd name="T10" fmla="*/ 4 w 132"/>
                  <a:gd name="T11" fmla="*/ 3 h 182"/>
                  <a:gd name="T12" fmla="*/ 5 w 132"/>
                  <a:gd name="T13" fmla="*/ 2 h 182"/>
                  <a:gd name="T14" fmla="*/ 5 w 132"/>
                  <a:gd name="T15" fmla="*/ 1 h 182"/>
                  <a:gd name="T16" fmla="*/ 4 w 132"/>
                  <a:gd name="T17" fmla="*/ 1 h 182"/>
                  <a:gd name="T18" fmla="*/ 3 w 132"/>
                  <a:gd name="T19" fmla="*/ 0 h 182"/>
                  <a:gd name="T20" fmla="*/ 1 w 132"/>
                  <a:gd name="T21" fmla="*/ 1 h 182"/>
                  <a:gd name="T22" fmla="*/ 1 w 132"/>
                  <a:gd name="T23" fmla="*/ 1 h 182"/>
                  <a:gd name="T24" fmla="*/ 0 w 132"/>
                  <a:gd name="T25" fmla="*/ 2 h 182"/>
                  <a:gd name="T26" fmla="*/ 1 w 132"/>
                  <a:gd name="T27" fmla="*/ 3 h 182"/>
                  <a:gd name="T28" fmla="*/ 1 w 132"/>
                  <a:gd name="T29" fmla="*/ 4 h 182"/>
                  <a:gd name="T30" fmla="*/ 2 w 132"/>
                  <a:gd name="T31" fmla="*/ 5 h 182"/>
                  <a:gd name="T32" fmla="*/ 2 w 132"/>
                  <a:gd name="T33" fmla="*/ 6 h 182"/>
                  <a:gd name="T34" fmla="*/ 2 w 132"/>
                  <a:gd name="T35" fmla="*/ 6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77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>
                  <a:gd name="T0" fmla="*/ 2 w 132"/>
                  <a:gd name="T1" fmla="*/ 6 h 182"/>
                  <a:gd name="T2" fmla="*/ 3 w 132"/>
                  <a:gd name="T3" fmla="*/ 6 h 182"/>
                  <a:gd name="T4" fmla="*/ 3 w 132"/>
                  <a:gd name="T5" fmla="*/ 6 h 182"/>
                  <a:gd name="T6" fmla="*/ 4 w 132"/>
                  <a:gd name="T7" fmla="*/ 5 h 182"/>
                  <a:gd name="T8" fmla="*/ 4 w 132"/>
                  <a:gd name="T9" fmla="*/ 4 h 182"/>
                  <a:gd name="T10" fmla="*/ 4 w 132"/>
                  <a:gd name="T11" fmla="*/ 3 h 182"/>
                  <a:gd name="T12" fmla="*/ 5 w 132"/>
                  <a:gd name="T13" fmla="*/ 2 h 182"/>
                  <a:gd name="T14" fmla="*/ 5 w 132"/>
                  <a:gd name="T15" fmla="*/ 1 h 182"/>
                  <a:gd name="T16" fmla="*/ 4 w 132"/>
                  <a:gd name="T17" fmla="*/ 1 h 182"/>
                  <a:gd name="T18" fmla="*/ 3 w 132"/>
                  <a:gd name="T19" fmla="*/ 0 h 182"/>
                  <a:gd name="T20" fmla="*/ 1 w 132"/>
                  <a:gd name="T21" fmla="*/ 1 h 182"/>
                  <a:gd name="T22" fmla="*/ 1 w 132"/>
                  <a:gd name="T23" fmla="*/ 1 h 182"/>
                  <a:gd name="T24" fmla="*/ 0 w 132"/>
                  <a:gd name="T25" fmla="*/ 2 h 182"/>
                  <a:gd name="T26" fmla="*/ 1 w 132"/>
                  <a:gd name="T27" fmla="*/ 3 h 182"/>
                  <a:gd name="T28" fmla="*/ 1 w 132"/>
                  <a:gd name="T29" fmla="*/ 4 h 182"/>
                  <a:gd name="T30" fmla="*/ 2 w 132"/>
                  <a:gd name="T31" fmla="*/ 5 h 182"/>
                  <a:gd name="T32" fmla="*/ 2 w 132"/>
                  <a:gd name="T33" fmla="*/ 6 h 182"/>
                  <a:gd name="T34" fmla="*/ 2 w 132"/>
                  <a:gd name="T35" fmla="*/ 6 h 1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178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>
                  <a:gd name="T0" fmla="*/ 6 w 177"/>
                  <a:gd name="T1" fmla="*/ 5 h 146"/>
                  <a:gd name="T2" fmla="*/ 6 w 177"/>
                  <a:gd name="T3" fmla="*/ 4 h 146"/>
                  <a:gd name="T4" fmla="*/ 6 w 177"/>
                  <a:gd name="T5" fmla="*/ 4 h 146"/>
                  <a:gd name="T6" fmla="*/ 6 w 177"/>
                  <a:gd name="T7" fmla="*/ 3 h 146"/>
                  <a:gd name="T8" fmla="*/ 5 w 177"/>
                  <a:gd name="T9" fmla="*/ 2 h 146"/>
                  <a:gd name="T10" fmla="*/ 4 w 177"/>
                  <a:gd name="T11" fmla="*/ 2 h 146"/>
                  <a:gd name="T12" fmla="*/ 3 w 177"/>
                  <a:gd name="T13" fmla="*/ 1 h 146"/>
                  <a:gd name="T14" fmla="*/ 3 w 177"/>
                  <a:gd name="T15" fmla="*/ 0 h 146"/>
                  <a:gd name="T16" fmla="*/ 2 w 177"/>
                  <a:gd name="T17" fmla="*/ 1 h 146"/>
                  <a:gd name="T18" fmla="*/ 1 w 177"/>
                  <a:gd name="T19" fmla="*/ 2 h 146"/>
                  <a:gd name="T20" fmla="*/ 1 w 177"/>
                  <a:gd name="T21" fmla="*/ 2 h 146"/>
                  <a:gd name="T22" fmla="*/ 0 w 177"/>
                  <a:gd name="T23" fmla="*/ 3 h 146"/>
                  <a:gd name="T24" fmla="*/ 1 w 177"/>
                  <a:gd name="T25" fmla="*/ 3 h 146"/>
                  <a:gd name="T26" fmla="*/ 1 w 177"/>
                  <a:gd name="T27" fmla="*/ 4 h 146"/>
                  <a:gd name="T28" fmla="*/ 1 w 177"/>
                  <a:gd name="T29" fmla="*/ 4 h 146"/>
                  <a:gd name="T30" fmla="*/ 1 w 177"/>
                  <a:gd name="T31" fmla="*/ 4 h 146"/>
                  <a:gd name="T32" fmla="*/ 2 w 177"/>
                  <a:gd name="T33" fmla="*/ 5 h 146"/>
                  <a:gd name="T34" fmla="*/ 2 w 177"/>
                  <a:gd name="T35" fmla="*/ 5 h 146"/>
                  <a:gd name="T36" fmla="*/ 3 w 177"/>
                  <a:gd name="T37" fmla="*/ 5 h 146"/>
                  <a:gd name="T38" fmla="*/ 4 w 177"/>
                  <a:gd name="T39" fmla="*/ 5 h 146"/>
                  <a:gd name="T40" fmla="*/ 4 w 177"/>
                  <a:gd name="T41" fmla="*/ 5 h 146"/>
                  <a:gd name="T42" fmla="*/ 5 w 177"/>
                  <a:gd name="T43" fmla="*/ 5 h 146"/>
                  <a:gd name="T44" fmla="*/ 5 w 177"/>
                  <a:gd name="T45" fmla="*/ 5 h 146"/>
                  <a:gd name="T46" fmla="*/ 5 w 177"/>
                  <a:gd name="T47" fmla="*/ 5 h 146"/>
                  <a:gd name="T48" fmla="*/ 6 w 177"/>
                  <a:gd name="T49" fmla="*/ 5 h 146"/>
                  <a:gd name="T50" fmla="*/ 6 w 177"/>
                  <a:gd name="T51" fmla="*/ 5 h 14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179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>
                  <a:gd name="T0" fmla="*/ 6 w 178"/>
                  <a:gd name="T1" fmla="*/ 0 h 143"/>
                  <a:gd name="T2" fmla="*/ 6 w 178"/>
                  <a:gd name="T3" fmla="*/ 0 h 143"/>
                  <a:gd name="T4" fmla="*/ 6 w 178"/>
                  <a:gd name="T5" fmla="*/ 0 h 143"/>
                  <a:gd name="T6" fmla="*/ 5 w 178"/>
                  <a:gd name="T7" fmla="*/ 0 h 143"/>
                  <a:gd name="T8" fmla="*/ 5 w 178"/>
                  <a:gd name="T9" fmla="*/ 0 h 143"/>
                  <a:gd name="T10" fmla="*/ 5 w 178"/>
                  <a:gd name="T11" fmla="*/ 0 h 143"/>
                  <a:gd name="T12" fmla="*/ 4 w 178"/>
                  <a:gd name="T13" fmla="*/ 0 h 143"/>
                  <a:gd name="T14" fmla="*/ 4 w 178"/>
                  <a:gd name="T15" fmla="*/ 0 h 143"/>
                  <a:gd name="T16" fmla="*/ 3 w 178"/>
                  <a:gd name="T17" fmla="*/ 0 h 143"/>
                  <a:gd name="T18" fmla="*/ 2 w 178"/>
                  <a:gd name="T19" fmla="*/ 0 h 143"/>
                  <a:gd name="T20" fmla="*/ 2 w 178"/>
                  <a:gd name="T21" fmla="*/ 0 h 143"/>
                  <a:gd name="T22" fmla="*/ 1 w 178"/>
                  <a:gd name="T23" fmla="*/ 0 h 143"/>
                  <a:gd name="T24" fmla="*/ 1 w 178"/>
                  <a:gd name="T25" fmla="*/ 0 h 143"/>
                  <a:gd name="T26" fmla="*/ 1 w 178"/>
                  <a:gd name="T27" fmla="*/ 1 h 143"/>
                  <a:gd name="T28" fmla="*/ 1 w 178"/>
                  <a:gd name="T29" fmla="*/ 1 h 143"/>
                  <a:gd name="T30" fmla="*/ 0 w 178"/>
                  <a:gd name="T31" fmla="*/ 2 h 143"/>
                  <a:gd name="T32" fmla="*/ 1 w 178"/>
                  <a:gd name="T33" fmla="*/ 2 h 143"/>
                  <a:gd name="T34" fmla="*/ 1 w 178"/>
                  <a:gd name="T35" fmla="*/ 3 h 143"/>
                  <a:gd name="T36" fmla="*/ 2 w 178"/>
                  <a:gd name="T37" fmla="*/ 4 h 143"/>
                  <a:gd name="T38" fmla="*/ 3 w 178"/>
                  <a:gd name="T39" fmla="*/ 4 h 143"/>
                  <a:gd name="T40" fmla="*/ 3 w 178"/>
                  <a:gd name="T41" fmla="*/ 4 h 143"/>
                  <a:gd name="T42" fmla="*/ 4 w 178"/>
                  <a:gd name="T43" fmla="*/ 3 h 143"/>
                  <a:gd name="T44" fmla="*/ 5 w 178"/>
                  <a:gd name="T45" fmla="*/ 2 h 143"/>
                  <a:gd name="T46" fmla="*/ 6 w 178"/>
                  <a:gd name="T47" fmla="*/ 1 h 143"/>
                  <a:gd name="T48" fmla="*/ 6 w 178"/>
                  <a:gd name="T49" fmla="*/ 1 h 143"/>
                  <a:gd name="T50" fmla="*/ 6 w 178"/>
                  <a:gd name="T51" fmla="*/ 0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180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>
                  <a:gd name="T0" fmla="*/ 3 w 132"/>
                  <a:gd name="T1" fmla="*/ 0 h 181"/>
                  <a:gd name="T2" fmla="*/ 2 w 132"/>
                  <a:gd name="T3" fmla="*/ 0 h 181"/>
                  <a:gd name="T4" fmla="*/ 2 w 132"/>
                  <a:gd name="T5" fmla="*/ 0 h 181"/>
                  <a:gd name="T6" fmla="*/ 2 w 132"/>
                  <a:gd name="T7" fmla="*/ 0 h 181"/>
                  <a:gd name="T8" fmla="*/ 1 w 132"/>
                  <a:gd name="T9" fmla="*/ 1 h 181"/>
                  <a:gd name="T10" fmla="*/ 1 w 132"/>
                  <a:gd name="T11" fmla="*/ 2 h 181"/>
                  <a:gd name="T12" fmla="*/ 0 w 132"/>
                  <a:gd name="T13" fmla="*/ 3 h 181"/>
                  <a:gd name="T14" fmla="*/ 1 w 132"/>
                  <a:gd name="T15" fmla="*/ 4 h 181"/>
                  <a:gd name="T16" fmla="*/ 1 w 132"/>
                  <a:gd name="T17" fmla="*/ 5 h 181"/>
                  <a:gd name="T18" fmla="*/ 2 w 132"/>
                  <a:gd name="T19" fmla="*/ 5 h 181"/>
                  <a:gd name="T20" fmla="*/ 4 w 132"/>
                  <a:gd name="T21" fmla="*/ 5 h 181"/>
                  <a:gd name="T22" fmla="*/ 4 w 132"/>
                  <a:gd name="T23" fmla="*/ 4 h 181"/>
                  <a:gd name="T24" fmla="*/ 5 w 132"/>
                  <a:gd name="T25" fmla="*/ 3 h 181"/>
                  <a:gd name="T26" fmla="*/ 4 w 132"/>
                  <a:gd name="T27" fmla="*/ 2 h 181"/>
                  <a:gd name="T28" fmla="*/ 4 w 132"/>
                  <a:gd name="T29" fmla="*/ 1 h 181"/>
                  <a:gd name="T30" fmla="*/ 4 w 132"/>
                  <a:gd name="T31" fmla="*/ 0 h 181"/>
                  <a:gd name="T32" fmla="*/ 3 w 132"/>
                  <a:gd name="T33" fmla="*/ 0 h 181"/>
                  <a:gd name="T34" fmla="*/ 3 w 132"/>
                  <a:gd name="T35" fmla="*/ 0 h 1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81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>
                  <a:gd name="T0" fmla="*/ 0 w 177"/>
                  <a:gd name="T1" fmla="*/ 1 h 144"/>
                  <a:gd name="T2" fmla="*/ 0 w 177"/>
                  <a:gd name="T3" fmla="*/ 1 h 144"/>
                  <a:gd name="T4" fmla="*/ 0 w 177"/>
                  <a:gd name="T5" fmla="*/ 2 h 144"/>
                  <a:gd name="T6" fmla="*/ 0 w 177"/>
                  <a:gd name="T7" fmla="*/ 2 h 144"/>
                  <a:gd name="T8" fmla="*/ 1 w 177"/>
                  <a:gd name="T9" fmla="*/ 3 h 144"/>
                  <a:gd name="T10" fmla="*/ 1 w 177"/>
                  <a:gd name="T11" fmla="*/ 4 h 144"/>
                  <a:gd name="T12" fmla="*/ 2 w 177"/>
                  <a:gd name="T13" fmla="*/ 5 h 144"/>
                  <a:gd name="T14" fmla="*/ 3 w 177"/>
                  <a:gd name="T15" fmla="*/ 5 h 144"/>
                  <a:gd name="T16" fmla="*/ 4 w 177"/>
                  <a:gd name="T17" fmla="*/ 5 h 144"/>
                  <a:gd name="T18" fmla="*/ 5 w 177"/>
                  <a:gd name="T19" fmla="*/ 4 h 144"/>
                  <a:gd name="T20" fmla="*/ 5 w 177"/>
                  <a:gd name="T21" fmla="*/ 3 h 144"/>
                  <a:gd name="T22" fmla="*/ 5 w 177"/>
                  <a:gd name="T23" fmla="*/ 3 h 144"/>
                  <a:gd name="T24" fmla="*/ 5 w 177"/>
                  <a:gd name="T25" fmla="*/ 2 h 144"/>
                  <a:gd name="T26" fmla="*/ 5 w 177"/>
                  <a:gd name="T27" fmla="*/ 2 h 144"/>
                  <a:gd name="T28" fmla="*/ 5 w 177"/>
                  <a:gd name="T29" fmla="*/ 1 h 144"/>
                  <a:gd name="T30" fmla="*/ 4 w 177"/>
                  <a:gd name="T31" fmla="*/ 1 h 144"/>
                  <a:gd name="T32" fmla="*/ 4 w 177"/>
                  <a:gd name="T33" fmla="*/ 1 h 144"/>
                  <a:gd name="T34" fmla="*/ 3 w 177"/>
                  <a:gd name="T35" fmla="*/ 1 h 144"/>
                  <a:gd name="T36" fmla="*/ 3 w 177"/>
                  <a:gd name="T37" fmla="*/ 1 h 144"/>
                  <a:gd name="T38" fmla="*/ 2 w 177"/>
                  <a:gd name="T39" fmla="*/ 1 h 144"/>
                  <a:gd name="T40" fmla="*/ 1 w 177"/>
                  <a:gd name="T41" fmla="*/ 1 h 144"/>
                  <a:gd name="T42" fmla="*/ 1 w 177"/>
                  <a:gd name="T43" fmla="*/ 0 h 144"/>
                  <a:gd name="T44" fmla="*/ 1 w 177"/>
                  <a:gd name="T45" fmla="*/ 0 h 144"/>
                  <a:gd name="T46" fmla="*/ 0 w 177"/>
                  <a:gd name="T47" fmla="*/ 1 h 144"/>
                  <a:gd name="T48" fmla="*/ 0 w 177"/>
                  <a:gd name="T49" fmla="*/ 1 h 144"/>
                  <a:gd name="T50" fmla="*/ 0 w 177"/>
                  <a:gd name="T51" fmla="*/ 1 h 14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82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>
                  <a:gd name="T0" fmla="*/ 0 w 180"/>
                  <a:gd name="T1" fmla="*/ 4 h 143"/>
                  <a:gd name="T2" fmla="*/ 1 w 180"/>
                  <a:gd name="T3" fmla="*/ 5 h 143"/>
                  <a:gd name="T4" fmla="*/ 1 w 180"/>
                  <a:gd name="T5" fmla="*/ 5 h 143"/>
                  <a:gd name="T6" fmla="*/ 1 w 180"/>
                  <a:gd name="T7" fmla="*/ 5 h 143"/>
                  <a:gd name="T8" fmla="*/ 2 w 180"/>
                  <a:gd name="T9" fmla="*/ 5 h 143"/>
                  <a:gd name="T10" fmla="*/ 2 w 180"/>
                  <a:gd name="T11" fmla="*/ 5 h 143"/>
                  <a:gd name="T12" fmla="*/ 2 w 180"/>
                  <a:gd name="T13" fmla="*/ 5 h 143"/>
                  <a:gd name="T14" fmla="*/ 3 w 180"/>
                  <a:gd name="T15" fmla="*/ 5 h 143"/>
                  <a:gd name="T16" fmla="*/ 4 w 180"/>
                  <a:gd name="T17" fmla="*/ 5 h 143"/>
                  <a:gd name="T18" fmla="*/ 4 w 180"/>
                  <a:gd name="T19" fmla="*/ 5 h 143"/>
                  <a:gd name="T20" fmla="*/ 5 w 180"/>
                  <a:gd name="T21" fmla="*/ 5 h 143"/>
                  <a:gd name="T22" fmla="*/ 5 w 180"/>
                  <a:gd name="T23" fmla="*/ 4 h 143"/>
                  <a:gd name="T24" fmla="*/ 6 w 180"/>
                  <a:gd name="T25" fmla="*/ 4 h 143"/>
                  <a:gd name="T26" fmla="*/ 6 w 180"/>
                  <a:gd name="T27" fmla="*/ 4 h 143"/>
                  <a:gd name="T28" fmla="*/ 6 w 180"/>
                  <a:gd name="T29" fmla="*/ 3 h 143"/>
                  <a:gd name="T30" fmla="*/ 6 w 180"/>
                  <a:gd name="T31" fmla="*/ 3 h 143"/>
                  <a:gd name="T32" fmla="*/ 6 w 180"/>
                  <a:gd name="T33" fmla="*/ 2 h 143"/>
                  <a:gd name="T34" fmla="*/ 6 w 180"/>
                  <a:gd name="T35" fmla="*/ 2 h 143"/>
                  <a:gd name="T36" fmla="*/ 5 w 180"/>
                  <a:gd name="T37" fmla="*/ 1 h 143"/>
                  <a:gd name="T38" fmla="*/ 4 w 180"/>
                  <a:gd name="T39" fmla="*/ 0 h 143"/>
                  <a:gd name="T40" fmla="*/ 3 w 180"/>
                  <a:gd name="T41" fmla="*/ 1 h 143"/>
                  <a:gd name="T42" fmla="*/ 2 w 180"/>
                  <a:gd name="T43" fmla="*/ 1 h 143"/>
                  <a:gd name="T44" fmla="*/ 2 w 180"/>
                  <a:gd name="T45" fmla="*/ 2 h 143"/>
                  <a:gd name="T46" fmla="*/ 1 w 180"/>
                  <a:gd name="T47" fmla="*/ 3 h 143"/>
                  <a:gd name="T48" fmla="*/ 1 w 180"/>
                  <a:gd name="T49" fmla="*/ 4 h 143"/>
                  <a:gd name="T50" fmla="*/ 0 w 180"/>
                  <a:gd name="T51" fmla="*/ 4 h 14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Freeform 183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>
                  <a:gd name="T0" fmla="*/ 1 w 24"/>
                  <a:gd name="T1" fmla="*/ 1 h 24"/>
                  <a:gd name="T2" fmla="*/ 1 w 24"/>
                  <a:gd name="T3" fmla="*/ 1 h 24"/>
                  <a:gd name="T4" fmla="*/ 1 w 24"/>
                  <a:gd name="T5" fmla="*/ 1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1 w 24"/>
                  <a:gd name="T21" fmla="*/ 1 h 24"/>
                  <a:gd name="T22" fmla="*/ 1 w 24"/>
                  <a:gd name="T23" fmla="*/ 1 h 24"/>
                  <a:gd name="T24" fmla="*/ 1 w 24"/>
                  <a:gd name="T25" fmla="*/ 1 h 24"/>
                  <a:gd name="T26" fmla="*/ 1 w 24"/>
                  <a:gd name="T27" fmla="*/ 1 h 24"/>
                  <a:gd name="T28" fmla="*/ 1 w 24"/>
                  <a:gd name="T29" fmla="*/ 1 h 24"/>
                  <a:gd name="T30" fmla="*/ 1 w 24"/>
                  <a:gd name="T31" fmla="*/ 1 h 24"/>
                  <a:gd name="T32" fmla="*/ 1 w 24"/>
                  <a:gd name="T33" fmla="*/ 1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184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1 w 52"/>
                  <a:gd name="T1" fmla="*/ 3 h 73"/>
                  <a:gd name="T2" fmla="*/ 1 w 52"/>
                  <a:gd name="T3" fmla="*/ 3 h 73"/>
                  <a:gd name="T4" fmla="*/ 2 w 52"/>
                  <a:gd name="T5" fmla="*/ 3 h 73"/>
                  <a:gd name="T6" fmla="*/ 2 w 52"/>
                  <a:gd name="T7" fmla="*/ 2 h 73"/>
                  <a:gd name="T8" fmla="*/ 2 w 52"/>
                  <a:gd name="T9" fmla="*/ 2 h 73"/>
                  <a:gd name="T10" fmla="*/ 2 w 52"/>
                  <a:gd name="T11" fmla="*/ 2 h 73"/>
                  <a:gd name="T12" fmla="*/ 2 w 52"/>
                  <a:gd name="T13" fmla="*/ 1 h 73"/>
                  <a:gd name="T14" fmla="*/ 2 w 52"/>
                  <a:gd name="T15" fmla="*/ 1 h 73"/>
                  <a:gd name="T16" fmla="*/ 2 w 52"/>
                  <a:gd name="T17" fmla="*/ 1 h 73"/>
                  <a:gd name="T18" fmla="*/ 1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2 h 73"/>
                  <a:gd name="T30" fmla="*/ 1 w 52"/>
                  <a:gd name="T31" fmla="*/ 2 h 73"/>
                  <a:gd name="T32" fmla="*/ 1 w 52"/>
                  <a:gd name="T33" fmla="*/ 3 h 73"/>
                  <a:gd name="T34" fmla="*/ 1 w 52"/>
                  <a:gd name="T35" fmla="*/ 3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Freeform 185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>
                  <a:gd name="T0" fmla="*/ 1 w 52"/>
                  <a:gd name="T1" fmla="*/ 3 h 73"/>
                  <a:gd name="T2" fmla="*/ 1 w 52"/>
                  <a:gd name="T3" fmla="*/ 3 h 73"/>
                  <a:gd name="T4" fmla="*/ 2 w 52"/>
                  <a:gd name="T5" fmla="*/ 3 h 73"/>
                  <a:gd name="T6" fmla="*/ 2 w 52"/>
                  <a:gd name="T7" fmla="*/ 2 h 73"/>
                  <a:gd name="T8" fmla="*/ 2 w 52"/>
                  <a:gd name="T9" fmla="*/ 2 h 73"/>
                  <a:gd name="T10" fmla="*/ 2 w 52"/>
                  <a:gd name="T11" fmla="*/ 2 h 73"/>
                  <a:gd name="T12" fmla="*/ 2 w 52"/>
                  <a:gd name="T13" fmla="*/ 1 h 73"/>
                  <a:gd name="T14" fmla="*/ 2 w 52"/>
                  <a:gd name="T15" fmla="*/ 1 h 73"/>
                  <a:gd name="T16" fmla="*/ 2 w 52"/>
                  <a:gd name="T17" fmla="*/ 1 h 73"/>
                  <a:gd name="T18" fmla="*/ 1 w 52"/>
                  <a:gd name="T19" fmla="*/ 0 h 73"/>
                  <a:gd name="T20" fmla="*/ 1 w 52"/>
                  <a:gd name="T21" fmla="*/ 1 h 73"/>
                  <a:gd name="T22" fmla="*/ 1 w 52"/>
                  <a:gd name="T23" fmla="*/ 1 h 73"/>
                  <a:gd name="T24" fmla="*/ 0 w 52"/>
                  <a:gd name="T25" fmla="*/ 1 h 73"/>
                  <a:gd name="T26" fmla="*/ 1 w 52"/>
                  <a:gd name="T27" fmla="*/ 2 h 73"/>
                  <a:gd name="T28" fmla="*/ 1 w 52"/>
                  <a:gd name="T29" fmla="*/ 2 h 73"/>
                  <a:gd name="T30" fmla="*/ 1 w 52"/>
                  <a:gd name="T31" fmla="*/ 2 h 73"/>
                  <a:gd name="T32" fmla="*/ 1 w 52"/>
                  <a:gd name="T33" fmla="*/ 3 h 73"/>
                  <a:gd name="T34" fmla="*/ 1 w 52"/>
                  <a:gd name="T35" fmla="*/ 3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Freeform 186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>
                  <a:gd name="T0" fmla="*/ 3 w 71"/>
                  <a:gd name="T1" fmla="*/ 2 h 58"/>
                  <a:gd name="T2" fmla="*/ 3 w 71"/>
                  <a:gd name="T3" fmla="*/ 2 h 58"/>
                  <a:gd name="T4" fmla="*/ 3 w 71"/>
                  <a:gd name="T5" fmla="*/ 2 h 58"/>
                  <a:gd name="T6" fmla="*/ 2 w 71"/>
                  <a:gd name="T7" fmla="*/ 2 h 58"/>
                  <a:gd name="T8" fmla="*/ 2 w 71"/>
                  <a:gd name="T9" fmla="*/ 1 h 58"/>
                  <a:gd name="T10" fmla="*/ 2 w 71"/>
                  <a:gd name="T11" fmla="*/ 1 h 58"/>
                  <a:gd name="T12" fmla="*/ 2 w 71"/>
                  <a:gd name="T13" fmla="*/ 1 h 58"/>
                  <a:gd name="T14" fmla="*/ 1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2 h 58"/>
                  <a:gd name="T22" fmla="*/ 1 w 71"/>
                  <a:gd name="T23" fmla="*/ 2 h 58"/>
                  <a:gd name="T24" fmla="*/ 1 w 71"/>
                  <a:gd name="T25" fmla="*/ 2 h 58"/>
                  <a:gd name="T26" fmla="*/ 1 w 71"/>
                  <a:gd name="T27" fmla="*/ 2 h 58"/>
                  <a:gd name="T28" fmla="*/ 2 w 71"/>
                  <a:gd name="T29" fmla="*/ 2 h 58"/>
                  <a:gd name="T30" fmla="*/ 2 w 71"/>
                  <a:gd name="T31" fmla="*/ 2 h 58"/>
                  <a:gd name="T32" fmla="*/ 2 w 71"/>
                  <a:gd name="T33" fmla="*/ 2 h 58"/>
                  <a:gd name="T34" fmla="*/ 3 w 71"/>
                  <a:gd name="T35" fmla="*/ 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Freeform 187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>
                  <a:gd name="T0" fmla="*/ 3 w 71"/>
                  <a:gd name="T1" fmla="*/ 0 h 57"/>
                  <a:gd name="T2" fmla="*/ 3 w 71"/>
                  <a:gd name="T3" fmla="*/ 0 h 57"/>
                  <a:gd name="T4" fmla="*/ 2 w 71"/>
                  <a:gd name="T5" fmla="*/ 0 h 57"/>
                  <a:gd name="T6" fmla="*/ 2 w 71"/>
                  <a:gd name="T7" fmla="*/ 0 h 57"/>
                  <a:gd name="T8" fmla="*/ 2 w 71"/>
                  <a:gd name="T9" fmla="*/ 0 h 57"/>
                  <a:gd name="T10" fmla="*/ 1 w 71"/>
                  <a:gd name="T11" fmla="*/ 0 h 57"/>
                  <a:gd name="T12" fmla="*/ 1 w 71"/>
                  <a:gd name="T13" fmla="*/ 0 h 57"/>
                  <a:gd name="T14" fmla="*/ 1 w 71"/>
                  <a:gd name="T15" fmla="*/ 0 h 57"/>
                  <a:gd name="T16" fmla="*/ 0 w 71"/>
                  <a:gd name="T17" fmla="*/ 0 h 57"/>
                  <a:gd name="T18" fmla="*/ 1 w 71"/>
                  <a:gd name="T19" fmla="*/ 1 h 57"/>
                  <a:gd name="T20" fmla="*/ 1 w 71"/>
                  <a:gd name="T21" fmla="*/ 1 h 57"/>
                  <a:gd name="T22" fmla="*/ 1 w 71"/>
                  <a:gd name="T23" fmla="*/ 1 h 57"/>
                  <a:gd name="T24" fmla="*/ 2 w 71"/>
                  <a:gd name="T25" fmla="*/ 1 h 57"/>
                  <a:gd name="T26" fmla="*/ 2 w 71"/>
                  <a:gd name="T27" fmla="*/ 1 h 57"/>
                  <a:gd name="T28" fmla="*/ 2 w 71"/>
                  <a:gd name="T29" fmla="*/ 1 h 57"/>
                  <a:gd name="T30" fmla="*/ 2 w 71"/>
                  <a:gd name="T31" fmla="*/ 0 h 57"/>
                  <a:gd name="T32" fmla="*/ 3 w 71"/>
                  <a:gd name="T33" fmla="*/ 0 h 57"/>
                  <a:gd name="T34" fmla="*/ 3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Freeform 188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>
                  <a:gd name="T0" fmla="*/ 1 w 52"/>
                  <a:gd name="T1" fmla="*/ 0 h 73"/>
                  <a:gd name="T2" fmla="*/ 1 w 52"/>
                  <a:gd name="T3" fmla="*/ 0 h 73"/>
                  <a:gd name="T4" fmla="*/ 1 w 52"/>
                  <a:gd name="T5" fmla="*/ 0 h 73"/>
                  <a:gd name="T6" fmla="*/ 1 w 52"/>
                  <a:gd name="T7" fmla="*/ 0 h 73"/>
                  <a:gd name="T8" fmla="*/ 1 w 52"/>
                  <a:gd name="T9" fmla="*/ 0 h 73"/>
                  <a:gd name="T10" fmla="*/ 1 w 52"/>
                  <a:gd name="T11" fmla="*/ 1 h 73"/>
                  <a:gd name="T12" fmla="*/ 0 w 52"/>
                  <a:gd name="T13" fmla="*/ 1 h 73"/>
                  <a:gd name="T14" fmla="*/ 1 w 52"/>
                  <a:gd name="T15" fmla="*/ 1 h 73"/>
                  <a:gd name="T16" fmla="*/ 1 w 52"/>
                  <a:gd name="T17" fmla="*/ 2 h 73"/>
                  <a:gd name="T18" fmla="*/ 1 w 52"/>
                  <a:gd name="T19" fmla="*/ 2 h 73"/>
                  <a:gd name="T20" fmla="*/ 2 w 52"/>
                  <a:gd name="T21" fmla="*/ 2 h 73"/>
                  <a:gd name="T22" fmla="*/ 2 w 52"/>
                  <a:gd name="T23" fmla="*/ 1 h 73"/>
                  <a:gd name="T24" fmla="*/ 2 w 52"/>
                  <a:gd name="T25" fmla="*/ 1 h 73"/>
                  <a:gd name="T26" fmla="*/ 2 w 52"/>
                  <a:gd name="T27" fmla="*/ 1 h 73"/>
                  <a:gd name="T28" fmla="*/ 2 w 52"/>
                  <a:gd name="T29" fmla="*/ 0 h 73"/>
                  <a:gd name="T30" fmla="*/ 2 w 52"/>
                  <a:gd name="T31" fmla="*/ 0 h 73"/>
                  <a:gd name="T32" fmla="*/ 2 w 52"/>
                  <a:gd name="T33" fmla="*/ 0 h 73"/>
                  <a:gd name="T34" fmla="*/ 1 w 52"/>
                  <a:gd name="T35" fmla="*/ 0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Freeform 189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>
                  <a:gd name="T0" fmla="*/ 1 w 71"/>
                  <a:gd name="T1" fmla="*/ 0 h 57"/>
                  <a:gd name="T2" fmla="*/ 0 w 71"/>
                  <a:gd name="T3" fmla="*/ 0 h 57"/>
                  <a:gd name="T4" fmla="*/ 1 w 71"/>
                  <a:gd name="T5" fmla="*/ 0 h 57"/>
                  <a:gd name="T6" fmla="*/ 1 w 71"/>
                  <a:gd name="T7" fmla="*/ 0 h 57"/>
                  <a:gd name="T8" fmla="*/ 1 w 71"/>
                  <a:gd name="T9" fmla="*/ 1 h 57"/>
                  <a:gd name="T10" fmla="*/ 1 w 71"/>
                  <a:gd name="T11" fmla="*/ 1 h 57"/>
                  <a:gd name="T12" fmla="*/ 1 w 71"/>
                  <a:gd name="T13" fmla="*/ 1 h 57"/>
                  <a:gd name="T14" fmla="*/ 2 w 71"/>
                  <a:gd name="T15" fmla="*/ 1 h 57"/>
                  <a:gd name="T16" fmla="*/ 2 w 71"/>
                  <a:gd name="T17" fmla="*/ 1 h 57"/>
                  <a:gd name="T18" fmla="*/ 3 w 71"/>
                  <a:gd name="T19" fmla="*/ 1 h 57"/>
                  <a:gd name="T20" fmla="*/ 3 w 71"/>
                  <a:gd name="T21" fmla="*/ 0 h 57"/>
                  <a:gd name="T22" fmla="*/ 3 w 71"/>
                  <a:gd name="T23" fmla="*/ 0 h 57"/>
                  <a:gd name="T24" fmla="*/ 2 w 71"/>
                  <a:gd name="T25" fmla="*/ 0 h 57"/>
                  <a:gd name="T26" fmla="*/ 2 w 71"/>
                  <a:gd name="T27" fmla="*/ 0 h 57"/>
                  <a:gd name="T28" fmla="*/ 1 w 71"/>
                  <a:gd name="T29" fmla="*/ 0 h 57"/>
                  <a:gd name="T30" fmla="*/ 1 w 71"/>
                  <a:gd name="T31" fmla="*/ 0 h 57"/>
                  <a:gd name="T32" fmla="*/ 1 w 71"/>
                  <a:gd name="T33" fmla="*/ 0 h 57"/>
                  <a:gd name="T34" fmla="*/ 1 w 71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Freeform 190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>
                  <a:gd name="T0" fmla="*/ 0 w 71"/>
                  <a:gd name="T1" fmla="*/ 1 h 57"/>
                  <a:gd name="T2" fmla="*/ 1 w 71"/>
                  <a:gd name="T3" fmla="*/ 1 h 57"/>
                  <a:gd name="T4" fmla="*/ 1 w 71"/>
                  <a:gd name="T5" fmla="*/ 1 h 57"/>
                  <a:gd name="T6" fmla="*/ 1 w 71"/>
                  <a:gd name="T7" fmla="*/ 1 h 57"/>
                  <a:gd name="T8" fmla="*/ 1 w 71"/>
                  <a:gd name="T9" fmla="*/ 1 h 57"/>
                  <a:gd name="T10" fmla="*/ 2 w 71"/>
                  <a:gd name="T11" fmla="*/ 1 h 57"/>
                  <a:gd name="T12" fmla="*/ 2 w 71"/>
                  <a:gd name="T13" fmla="*/ 1 h 57"/>
                  <a:gd name="T14" fmla="*/ 3 w 71"/>
                  <a:gd name="T15" fmla="*/ 1 h 57"/>
                  <a:gd name="T16" fmla="*/ 3 w 71"/>
                  <a:gd name="T17" fmla="*/ 1 h 57"/>
                  <a:gd name="T18" fmla="*/ 3 w 71"/>
                  <a:gd name="T19" fmla="*/ 0 h 57"/>
                  <a:gd name="T20" fmla="*/ 2 w 71"/>
                  <a:gd name="T21" fmla="*/ 0 h 57"/>
                  <a:gd name="T22" fmla="*/ 2 w 71"/>
                  <a:gd name="T23" fmla="*/ 0 h 57"/>
                  <a:gd name="T24" fmla="*/ 1 w 71"/>
                  <a:gd name="T25" fmla="*/ 0 h 57"/>
                  <a:gd name="T26" fmla="*/ 1 w 71"/>
                  <a:gd name="T27" fmla="*/ 0 h 57"/>
                  <a:gd name="T28" fmla="*/ 1 w 71"/>
                  <a:gd name="T29" fmla="*/ 0 h 57"/>
                  <a:gd name="T30" fmla="*/ 1 w 71"/>
                  <a:gd name="T31" fmla="*/ 1 h 57"/>
                  <a:gd name="T32" fmla="*/ 1 w 71"/>
                  <a:gd name="T33" fmla="*/ 1 h 57"/>
                  <a:gd name="T34" fmla="*/ 0 w 71"/>
                  <a:gd name="T35" fmla="*/ 1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Freeform 191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>
                  <a:gd name="T0" fmla="*/ 1 w 24"/>
                  <a:gd name="T1" fmla="*/ 1 h 24"/>
                  <a:gd name="T2" fmla="*/ 1 w 24"/>
                  <a:gd name="T3" fmla="*/ 1 h 24"/>
                  <a:gd name="T4" fmla="*/ 1 w 24"/>
                  <a:gd name="T5" fmla="*/ 1 h 24"/>
                  <a:gd name="T6" fmla="*/ 1 w 24"/>
                  <a:gd name="T7" fmla="*/ 1 h 24"/>
                  <a:gd name="T8" fmla="*/ 0 w 24"/>
                  <a:gd name="T9" fmla="*/ 1 h 24"/>
                  <a:gd name="T10" fmla="*/ 1 w 24"/>
                  <a:gd name="T11" fmla="*/ 1 h 24"/>
                  <a:gd name="T12" fmla="*/ 1 w 24"/>
                  <a:gd name="T13" fmla="*/ 1 h 24"/>
                  <a:gd name="T14" fmla="*/ 1 w 24"/>
                  <a:gd name="T15" fmla="*/ 1 h 24"/>
                  <a:gd name="T16" fmla="*/ 1 w 24"/>
                  <a:gd name="T17" fmla="*/ 0 h 24"/>
                  <a:gd name="T18" fmla="*/ 1 w 24"/>
                  <a:gd name="T19" fmla="*/ 1 h 24"/>
                  <a:gd name="T20" fmla="*/ 1 w 24"/>
                  <a:gd name="T21" fmla="*/ 1 h 24"/>
                  <a:gd name="T22" fmla="*/ 1 w 24"/>
                  <a:gd name="T23" fmla="*/ 1 h 24"/>
                  <a:gd name="T24" fmla="*/ 1 w 24"/>
                  <a:gd name="T25" fmla="*/ 1 h 24"/>
                  <a:gd name="T26" fmla="*/ 1 w 24"/>
                  <a:gd name="T27" fmla="*/ 1 h 24"/>
                  <a:gd name="T28" fmla="*/ 1 w 24"/>
                  <a:gd name="T29" fmla="*/ 1 h 24"/>
                  <a:gd name="T30" fmla="*/ 1 w 24"/>
                  <a:gd name="T31" fmla="*/ 1 h 24"/>
                  <a:gd name="T32" fmla="*/ 1 w 24"/>
                  <a:gd name="T33" fmla="*/ 1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Freeform 192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0 w 53"/>
                  <a:gd name="T1" fmla="*/ 2 h 73"/>
                  <a:gd name="T2" fmla="*/ 1 w 53"/>
                  <a:gd name="T3" fmla="*/ 2 h 73"/>
                  <a:gd name="T4" fmla="*/ 1 w 53"/>
                  <a:gd name="T5" fmla="*/ 2 h 73"/>
                  <a:gd name="T6" fmla="*/ 1 w 53"/>
                  <a:gd name="T7" fmla="*/ 1 h 73"/>
                  <a:gd name="T8" fmla="*/ 1 w 53"/>
                  <a:gd name="T9" fmla="*/ 1 h 73"/>
                  <a:gd name="T10" fmla="*/ 1 w 53"/>
                  <a:gd name="T11" fmla="*/ 1 h 73"/>
                  <a:gd name="T12" fmla="*/ 1 w 53"/>
                  <a:gd name="T13" fmla="*/ 0 h 73"/>
                  <a:gd name="T14" fmla="*/ 1 w 53"/>
                  <a:gd name="T15" fmla="*/ 0 h 73"/>
                  <a:gd name="T16" fmla="*/ 1 w 53"/>
                  <a:gd name="T17" fmla="*/ 0 h 73"/>
                  <a:gd name="T18" fmla="*/ 0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0 h 73"/>
                  <a:gd name="T26" fmla="*/ 0 w 53"/>
                  <a:gd name="T27" fmla="*/ 1 h 73"/>
                  <a:gd name="T28" fmla="*/ 0 w 53"/>
                  <a:gd name="T29" fmla="*/ 1 h 73"/>
                  <a:gd name="T30" fmla="*/ 0 w 53"/>
                  <a:gd name="T31" fmla="*/ 1 h 73"/>
                  <a:gd name="T32" fmla="*/ 0 w 53"/>
                  <a:gd name="T33" fmla="*/ 2 h 73"/>
                  <a:gd name="T34" fmla="*/ 0 w 53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Freeform 193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>
                  <a:gd name="T0" fmla="*/ 0 w 53"/>
                  <a:gd name="T1" fmla="*/ 2 h 73"/>
                  <a:gd name="T2" fmla="*/ 1 w 53"/>
                  <a:gd name="T3" fmla="*/ 2 h 73"/>
                  <a:gd name="T4" fmla="*/ 1 w 53"/>
                  <a:gd name="T5" fmla="*/ 2 h 73"/>
                  <a:gd name="T6" fmla="*/ 1 w 53"/>
                  <a:gd name="T7" fmla="*/ 1 h 73"/>
                  <a:gd name="T8" fmla="*/ 1 w 53"/>
                  <a:gd name="T9" fmla="*/ 1 h 73"/>
                  <a:gd name="T10" fmla="*/ 1 w 53"/>
                  <a:gd name="T11" fmla="*/ 1 h 73"/>
                  <a:gd name="T12" fmla="*/ 1 w 53"/>
                  <a:gd name="T13" fmla="*/ 0 h 73"/>
                  <a:gd name="T14" fmla="*/ 1 w 53"/>
                  <a:gd name="T15" fmla="*/ 0 h 73"/>
                  <a:gd name="T16" fmla="*/ 1 w 53"/>
                  <a:gd name="T17" fmla="*/ 0 h 73"/>
                  <a:gd name="T18" fmla="*/ 0 w 53"/>
                  <a:gd name="T19" fmla="*/ 0 h 73"/>
                  <a:gd name="T20" fmla="*/ 0 w 53"/>
                  <a:gd name="T21" fmla="*/ 0 h 73"/>
                  <a:gd name="T22" fmla="*/ 0 w 53"/>
                  <a:gd name="T23" fmla="*/ 0 h 73"/>
                  <a:gd name="T24" fmla="*/ 0 w 53"/>
                  <a:gd name="T25" fmla="*/ 0 h 73"/>
                  <a:gd name="T26" fmla="*/ 0 w 53"/>
                  <a:gd name="T27" fmla="*/ 1 h 73"/>
                  <a:gd name="T28" fmla="*/ 0 w 53"/>
                  <a:gd name="T29" fmla="*/ 1 h 73"/>
                  <a:gd name="T30" fmla="*/ 0 w 53"/>
                  <a:gd name="T31" fmla="*/ 1 h 73"/>
                  <a:gd name="T32" fmla="*/ 0 w 53"/>
                  <a:gd name="T33" fmla="*/ 2 h 73"/>
                  <a:gd name="T34" fmla="*/ 0 w 53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Freeform 194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>
                  <a:gd name="T0" fmla="*/ 3 w 71"/>
                  <a:gd name="T1" fmla="*/ 2 h 58"/>
                  <a:gd name="T2" fmla="*/ 3 w 71"/>
                  <a:gd name="T3" fmla="*/ 2 h 58"/>
                  <a:gd name="T4" fmla="*/ 3 w 71"/>
                  <a:gd name="T5" fmla="*/ 2 h 58"/>
                  <a:gd name="T6" fmla="*/ 2 w 71"/>
                  <a:gd name="T7" fmla="*/ 2 h 58"/>
                  <a:gd name="T8" fmla="*/ 2 w 71"/>
                  <a:gd name="T9" fmla="*/ 1 h 58"/>
                  <a:gd name="T10" fmla="*/ 2 w 71"/>
                  <a:gd name="T11" fmla="*/ 1 h 58"/>
                  <a:gd name="T12" fmla="*/ 2 w 71"/>
                  <a:gd name="T13" fmla="*/ 1 h 58"/>
                  <a:gd name="T14" fmla="*/ 1 w 71"/>
                  <a:gd name="T15" fmla="*/ 0 h 58"/>
                  <a:gd name="T16" fmla="*/ 1 w 71"/>
                  <a:gd name="T17" fmla="*/ 1 h 58"/>
                  <a:gd name="T18" fmla="*/ 1 w 71"/>
                  <a:gd name="T19" fmla="*/ 1 h 58"/>
                  <a:gd name="T20" fmla="*/ 0 w 71"/>
                  <a:gd name="T21" fmla="*/ 1 h 58"/>
                  <a:gd name="T22" fmla="*/ 1 w 71"/>
                  <a:gd name="T23" fmla="*/ 2 h 58"/>
                  <a:gd name="T24" fmla="*/ 1 w 71"/>
                  <a:gd name="T25" fmla="*/ 2 h 58"/>
                  <a:gd name="T26" fmla="*/ 1 w 71"/>
                  <a:gd name="T27" fmla="*/ 2 h 58"/>
                  <a:gd name="T28" fmla="*/ 2 w 71"/>
                  <a:gd name="T29" fmla="*/ 2 h 58"/>
                  <a:gd name="T30" fmla="*/ 2 w 71"/>
                  <a:gd name="T31" fmla="*/ 2 h 58"/>
                  <a:gd name="T32" fmla="*/ 2 w 71"/>
                  <a:gd name="T33" fmla="*/ 2 h 58"/>
                  <a:gd name="T34" fmla="*/ 3 w 71"/>
                  <a:gd name="T35" fmla="*/ 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Freeform 195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>
                  <a:gd name="T0" fmla="*/ 3 w 72"/>
                  <a:gd name="T1" fmla="*/ 1 h 56"/>
                  <a:gd name="T2" fmla="*/ 3 w 72"/>
                  <a:gd name="T3" fmla="*/ 0 h 56"/>
                  <a:gd name="T4" fmla="*/ 2 w 72"/>
                  <a:gd name="T5" fmla="*/ 0 h 56"/>
                  <a:gd name="T6" fmla="*/ 2 w 72"/>
                  <a:gd name="T7" fmla="*/ 0 h 56"/>
                  <a:gd name="T8" fmla="*/ 2 w 72"/>
                  <a:gd name="T9" fmla="*/ 0 h 56"/>
                  <a:gd name="T10" fmla="*/ 1 w 72"/>
                  <a:gd name="T11" fmla="*/ 1 h 56"/>
                  <a:gd name="T12" fmla="*/ 1 w 72"/>
                  <a:gd name="T13" fmla="*/ 1 h 56"/>
                  <a:gd name="T14" fmla="*/ 1 w 72"/>
                  <a:gd name="T15" fmla="*/ 1 h 56"/>
                  <a:gd name="T16" fmla="*/ 0 w 72"/>
                  <a:gd name="T17" fmla="*/ 1 h 56"/>
                  <a:gd name="T18" fmla="*/ 1 w 72"/>
                  <a:gd name="T19" fmla="*/ 2 h 56"/>
                  <a:gd name="T20" fmla="*/ 1 w 72"/>
                  <a:gd name="T21" fmla="*/ 2 h 56"/>
                  <a:gd name="T22" fmla="*/ 1 w 72"/>
                  <a:gd name="T23" fmla="*/ 2 h 56"/>
                  <a:gd name="T24" fmla="*/ 2 w 72"/>
                  <a:gd name="T25" fmla="*/ 2 h 56"/>
                  <a:gd name="T26" fmla="*/ 2 w 72"/>
                  <a:gd name="T27" fmla="*/ 2 h 56"/>
                  <a:gd name="T28" fmla="*/ 2 w 72"/>
                  <a:gd name="T29" fmla="*/ 2 h 56"/>
                  <a:gd name="T30" fmla="*/ 3 w 72"/>
                  <a:gd name="T31" fmla="*/ 1 h 56"/>
                  <a:gd name="T32" fmla="*/ 3 w 72"/>
                  <a:gd name="T33" fmla="*/ 1 h 56"/>
                  <a:gd name="T34" fmla="*/ 3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Freeform 196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>
                  <a:gd name="T0" fmla="*/ 1 w 53"/>
                  <a:gd name="T1" fmla="*/ 0 h 72"/>
                  <a:gd name="T2" fmla="*/ 0 w 53"/>
                  <a:gd name="T3" fmla="*/ 0 h 72"/>
                  <a:gd name="T4" fmla="*/ 0 w 53"/>
                  <a:gd name="T5" fmla="*/ 1 h 72"/>
                  <a:gd name="T6" fmla="*/ 0 w 53"/>
                  <a:gd name="T7" fmla="*/ 1 h 72"/>
                  <a:gd name="T8" fmla="*/ 0 w 53"/>
                  <a:gd name="T9" fmla="*/ 1 h 72"/>
                  <a:gd name="T10" fmla="*/ 0 w 53"/>
                  <a:gd name="T11" fmla="*/ 2 h 72"/>
                  <a:gd name="T12" fmla="*/ 0 w 53"/>
                  <a:gd name="T13" fmla="*/ 2 h 72"/>
                  <a:gd name="T14" fmla="*/ 0 w 53"/>
                  <a:gd name="T15" fmla="*/ 2 h 72"/>
                  <a:gd name="T16" fmla="*/ 0 w 53"/>
                  <a:gd name="T17" fmla="*/ 3 h 72"/>
                  <a:gd name="T18" fmla="*/ 0 w 53"/>
                  <a:gd name="T19" fmla="*/ 3 h 72"/>
                  <a:gd name="T20" fmla="*/ 1 w 53"/>
                  <a:gd name="T21" fmla="*/ 3 h 72"/>
                  <a:gd name="T22" fmla="*/ 1 w 53"/>
                  <a:gd name="T23" fmla="*/ 2 h 72"/>
                  <a:gd name="T24" fmla="*/ 1 w 53"/>
                  <a:gd name="T25" fmla="*/ 2 h 72"/>
                  <a:gd name="T26" fmla="*/ 1 w 53"/>
                  <a:gd name="T27" fmla="*/ 2 h 72"/>
                  <a:gd name="T28" fmla="*/ 1 w 53"/>
                  <a:gd name="T29" fmla="*/ 1 h 72"/>
                  <a:gd name="T30" fmla="*/ 1 w 53"/>
                  <a:gd name="T31" fmla="*/ 1 h 72"/>
                  <a:gd name="T32" fmla="*/ 1 w 53"/>
                  <a:gd name="T33" fmla="*/ 1 h 72"/>
                  <a:gd name="T34" fmla="*/ 1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Freeform 197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>
                  <a:gd name="T0" fmla="*/ 1 w 71"/>
                  <a:gd name="T1" fmla="*/ 0 h 56"/>
                  <a:gd name="T2" fmla="*/ 0 w 71"/>
                  <a:gd name="T3" fmla="*/ 1 h 56"/>
                  <a:gd name="T4" fmla="*/ 1 w 71"/>
                  <a:gd name="T5" fmla="*/ 1 h 56"/>
                  <a:gd name="T6" fmla="*/ 1 w 71"/>
                  <a:gd name="T7" fmla="*/ 1 h 56"/>
                  <a:gd name="T8" fmla="*/ 1 w 71"/>
                  <a:gd name="T9" fmla="*/ 2 h 56"/>
                  <a:gd name="T10" fmla="*/ 1 w 71"/>
                  <a:gd name="T11" fmla="*/ 2 h 56"/>
                  <a:gd name="T12" fmla="*/ 1 w 71"/>
                  <a:gd name="T13" fmla="*/ 2 h 56"/>
                  <a:gd name="T14" fmla="*/ 2 w 71"/>
                  <a:gd name="T15" fmla="*/ 2 h 56"/>
                  <a:gd name="T16" fmla="*/ 2 w 71"/>
                  <a:gd name="T17" fmla="*/ 2 h 56"/>
                  <a:gd name="T18" fmla="*/ 3 w 71"/>
                  <a:gd name="T19" fmla="*/ 2 h 56"/>
                  <a:gd name="T20" fmla="*/ 3 w 71"/>
                  <a:gd name="T21" fmla="*/ 1 h 56"/>
                  <a:gd name="T22" fmla="*/ 3 w 71"/>
                  <a:gd name="T23" fmla="*/ 1 h 56"/>
                  <a:gd name="T24" fmla="*/ 2 w 71"/>
                  <a:gd name="T25" fmla="*/ 1 h 56"/>
                  <a:gd name="T26" fmla="*/ 2 w 71"/>
                  <a:gd name="T27" fmla="*/ 1 h 56"/>
                  <a:gd name="T28" fmla="*/ 1 w 71"/>
                  <a:gd name="T29" fmla="*/ 0 h 56"/>
                  <a:gd name="T30" fmla="*/ 1 w 71"/>
                  <a:gd name="T31" fmla="*/ 0 h 56"/>
                  <a:gd name="T32" fmla="*/ 1 w 71"/>
                  <a:gd name="T33" fmla="*/ 0 h 56"/>
                  <a:gd name="T34" fmla="*/ 1 w 71"/>
                  <a:gd name="T35" fmla="*/ 0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Freeform 198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>
                  <a:gd name="T0" fmla="*/ 0 w 72"/>
                  <a:gd name="T1" fmla="*/ 1 h 57"/>
                  <a:gd name="T2" fmla="*/ 1 w 72"/>
                  <a:gd name="T3" fmla="*/ 1 h 57"/>
                  <a:gd name="T4" fmla="*/ 1 w 72"/>
                  <a:gd name="T5" fmla="*/ 1 h 57"/>
                  <a:gd name="T6" fmla="*/ 1 w 72"/>
                  <a:gd name="T7" fmla="*/ 1 h 57"/>
                  <a:gd name="T8" fmla="*/ 1 w 72"/>
                  <a:gd name="T9" fmla="*/ 1 h 57"/>
                  <a:gd name="T10" fmla="*/ 2 w 72"/>
                  <a:gd name="T11" fmla="*/ 1 h 57"/>
                  <a:gd name="T12" fmla="*/ 2 w 72"/>
                  <a:gd name="T13" fmla="*/ 1 h 57"/>
                  <a:gd name="T14" fmla="*/ 3 w 72"/>
                  <a:gd name="T15" fmla="*/ 1 h 57"/>
                  <a:gd name="T16" fmla="*/ 3 w 72"/>
                  <a:gd name="T17" fmla="*/ 0 h 57"/>
                  <a:gd name="T18" fmla="*/ 3 w 72"/>
                  <a:gd name="T19" fmla="*/ 0 h 57"/>
                  <a:gd name="T20" fmla="*/ 2 w 72"/>
                  <a:gd name="T21" fmla="*/ 0 h 57"/>
                  <a:gd name="T22" fmla="*/ 2 w 72"/>
                  <a:gd name="T23" fmla="*/ 0 h 57"/>
                  <a:gd name="T24" fmla="*/ 2 w 72"/>
                  <a:gd name="T25" fmla="*/ 0 h 57"/>
                  <a:gd name="T26" fmla="*/ 1 w 72"/>
                  <a:gd name="T27" fmla="*/ 0 h 57"/>
                  <a:gd name="T28" fmla="*/ 1 w 72"/>
                  <a:gd name="T29" fmla="*/ 0 h 57"/>
                  <a:gd name="T30" fmla="*/ 1 w 72"/>
                  <a:gd name="T31" fmla="*/ 1 h 57"/>
                  <a:gd name="T32" fmla="*/ 1 w 72"/>
                  <a:gd name="T33" fmla="*/ 1 h 57"/>
                  <a:gd name="T34" fmla="*/ 0 w 72"/>
                  <a:gd name="T35" fmla="*/ 1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Freeform 199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>
                  <a:gd name="T0" fmla="*/ 0 w 23"/>
                  <a:gd name="T1" fmla="*/ 1 h 24"/>
                  <a:gd name="T2" fmla="*/ 0 w 23"/>
                  <a:gd name="T3" fmla="*/ 1 h 24"/>
                  <a:gd name="T4" fmla="*/ 0 w 23"/>
                  <a:gd name="T5" fmla="*/ 1 h 24"/>
                  <a:gd name="T6" fmla="*/ 0 w 23"/>
                  <a:gd name="T7" fmla="*/ 1 h 24"/>
                  <a:gd name="T8" fmla="*/ 0 w 23"/>
                  <a:gd name="T9" fmla="*/ 1 h 24"/>
                  <a:gd name="T10" fmla="*/ 0 w 23"/>
                  <a:gd name="T11" fmla="*/ 1 h 24"/>
                  <a:gd name="T12" fmla="*/ 0 w 23"/>
                  <a:gd name="T13" fmla="*/ 1 h 24"/>
                  <a:gd name="T14" fmla="*/ 0 w 23"/>
                  <a:gd name="T15" fmla="*/ 1 h 24"/>
                  <a:gd name="T16" fmla="*/ 0 w 23"/>
                  <a:gd name="T17" fmla="*/ 0 h 24"/>
                  <a:gd name="T18" fmla="*/ 0 w 23"/>
                  <a:gd name="T19" fmla="*/ 1 h 24"/>
                  <a:gd name="T20" fmla="*/ 0 w 23"/>
                  <a:gd name="T21" fmla="*/ 1 h 24"/>
                  <a:gd name="T22" fmla="*/ 0 w 23"/>
                  <a:gd name="T23" fmla="*/ 1 h 24"/>
                  <a:gd name="T24" fmla="*/ 0 w 23"/>
                  <a:gd name="T25" fmla="*/ 1 h 24"/>
                  <a:gd name="T26" fmla="*/ 0 w 23"/>
                  <a:gd name="T27" fmla="*/ 1 h 24"/>
                  <a:gd name="T28" fmla="*/ 0 w 23"/>
                  <a:gd name="T29" fmla="*/ 1 h 24"/>
                  <a:gd name="T30" fmla="*/ 0 w 23"/>
                  <a:gd name="T31" fmla="*/ 1 h 24"/>
                  <a:gd name="T32" fmla="*/ 0 w 23"/>
                  <a:gd name="T33" fmla="*/ 1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Freeform 200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1 w 52"/>
                  <a:gd name="T1" fmla="*/ 2 h 73"/>
                  <a:gd name="T2" fmla="*/ 1 w 52"/>
                  <a:gd name="T3" fmla="*/ 2 h 73"/>
                  <a:gd name="T4" fmla="*/ 2 w 52"/>
                  <a:gd name="T5" fmla="*/ 2 h 73"/>
                  <a:gd name="T6" fmla="*/ 2 w 52"/>
                  <a:gd name="T7" fmla="*/ 1 h 73"/>
                  <a:gd name="T8" fmla="*/ 2 w 52"/>
                  <a:gd name="T9" fmla="*/ 1 h 73"/>
                  <a:gd name="T10" fmla="*/ 2 w 52"/>
                  <a:gd name="T11" fmla="*/ 1 h 73"/>
                  <a:gd name="T12" fmla="*/ 2 w 52"/>
                  <a:gd name="T13" fmla="*/ 0 h 73"/>
                  <a:gd name="T14" fmla="*/ 2 w 52"/>
                  <a:gd name="T15" fmla="*/ 0 h 73"/>
                  <a:gd name="T16" fmla="*/ 2 w 52"/>
                  <a:gd name="T17" fmla="*/ 0 h 73"/>
                  <a:gd name="T18" fmla="*/ 1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0 h 73"/>
                  <a:gd name="T26" fmla="*/ 1 w 52"/>
                  <a:gd name="T27" fmla="*/ 1 h 73"/>
                  <a:gd name="T28" fmla="*/ 1 w 52"/>
                  <a:gd name="T29" fmla="*/ 1 h 73"/>
                  <a:gd name="T30" fmla="*/ 1 w 52"/>
                  <a:gd name="T31" fmla="*/ 1 h 73"/>
                  <a:gd name="T32" fmla="*/ 1 w 52"/>
                  <a:gd name="T33" fmla="*/ 2 h 73"/>
                  <a:gd name="T34" fmla="*/ 1 w 52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Freeform 201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>
                  <a:gd name="T0" fmla="*/ 1 w 52"/>
                  <a:gd name="T1" fmla="*/ 2 h 73"/>
                  <a:gd name="T2" fmla="*/ 1 w 52"/>
                  <a:gd name="T3" fmla="*/ 2 h 73"/>
                  <a:gd name="T4" fmla="*/ 2 w 52"/>
                  <a:gd name="T5" fmla="*/ 2 h 73"/>
                  <a:gd name="T6" fmla="*/ 2 w 52"/>
                  <a:gd name="T7" fmla="*/ 1 h 73"/>
                  <a:gd name="T8" fmla="*/ 2 w 52"/>
                  <a:gd name="T9" fmla="*/ 1 h 73"/>
                  <a:gd name="T10" fmla="*/ 2 w 52"/>
                  <a:gd name="T11" fmla="*/ 1 h 73"/>
                  <a:gd name="T12" fmla="*/ 2 w 52"/>
                  <a:gd name="T13" fmla="*/ 0 h 73"/>
                  <a:gd name="T14" fmla="*/ 2 w 52"/>
                  <a:gd name="T15" fmla="*/ 0 h 73"/>
                  <a:gd name="T16" fmla="*/ 2 w 52"/>
                  <a:gd name="T17" fmla="*/ 0 h 73"/>
                  <a:gd name="T18" fmla="*/ 1 w 52"/>
                  <a:gd name="T19" fmla="*/ 0 h 73"/>
                  <a:gd name="T20" fmla="*/ 1 w 52"/>
                  <a:gd name="T21" fmla="*/ 0 h 73"/>
                  <a:gd name="T22" fmla="*/ 1 w 52"/>
                  <a:gd name="T23" fmla="*/ 0 h 73"/>
                  <a:gd name="T24" fmla="*/ 0 w 52"/>
                  <a:gd name="T25" fmla="*/ 0 h 73"/>
                  <a:gd name="T26" fmla="*/ 1 w 52"/>
                  <a:gd name="T27" fmla="*/ 1 h 73"/>
                  <a:gd name="T28" fmla="*/ 1 w 52"/>
                  <a:gd name="T29" fmla="*/ 1 h 73"/>
                  <a:gd name="T30" fmla="*/ 1 w 52"/>
                  <a:gd name="T31" fmla="*/ 1 h 73"/>
                  <a:gd name="T32" fmla="*/ 1 w 52"/>
                  <a:gd name="T33" fmla="*/ 2 h 73"/>
                  <a:gd name="T34" fmla="*/ 1 w 52"/>
                  <a:gd name="T35" fmla="*/ 2 h 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Freeform 202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>
                  <a:gd name="T0" fmla="*/ 2 w 72"/>
                  <a:gd name="T1" fmla="*/ 1 h 58"/>
                  <a:gd name="T2" fmla="*/ 2 w 72"/>
                  <a:gd name="T3" fmla="*/ 1 h 58"/>
                  <a:gd name="T4" fmla="*/ 2 w 72"/>
                  <a:gd name="T5" fmla="*/ 1 h 58"/>
                  <a:gd name="T6" fmla="*/ 2 w 72"/>
                  <a:gd name="T7" fmla="*/ 1 h 58"/>
                  <a:gd name="T8" fmla="*/ 1 w 72"/>
                  <a:gd name="T9" fmla="*/ 0 h 58"/>
                  <a:gd name="T10" fmla="*/ 1 w 72"/>
                  <a:gd name="T11" fmla="*/ 0 h 58"/>
                  <a:gd name="T12" fmla="*/ 1 w 72"/>
                  <a:gd name="T13" fmla="*/ 0 h 58"/>
                  <a:gd name="T14" fmla="*/ 0 w 72"/>
                  <a:gd name="T15" fmla="*/ 0 h 58"/>
                  <a:gd name="T16" fmla="*/ 0 w 72"/>
                  <a:gd name="T17" fmla="*/ 0 h 58"/>
                  <a:gd name="T18" fmla="*/ 0 w 72"/>
                  <a:gd name="T19" fmla="*/ 0 h 58"/>
                  <a:gd name="T20" fmla="*/ 0 w 72"/>
                  <a:gd name="T21" fmla="*/ 0 h 58"/>
                  <a:gd name="T22" fmla="*/ 0 w 72"/>
                  <a:gd name="T23" fmla="*/ 1 h 58"/>
                  <a:gd name="T24" fmla="*/ 0 w 72"/>
                  <a:gd name="T25" fmla="*/ 1 h 58"/>
                  <a:gd name="T26" fmla="*/ 0 w 72"/>
                  <a:gd name="T27" fmla="*/ 1 h 58"/>
                  <a:gd name="T28" fmla="*/ 1 w 72"/>
                  <a:gd name="T29" fmla="*/ 1 h 58"/>
                  <a:gd name="T30" fmla="*/ 1 w 72"/>
                  <a:gd name="T31" fmla="*/ 1 h 58"/>
                  <a:gd name="T32" fmla="*/ 1 w 72"/>
                  <a:gd name="T33" fmla="*/ 1 h 58"/>
                  <a:gd name="T34" fmla="*/ 2 w 72"/>
                  <a:gd name="T35" fmla="*/ 1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Freeform 203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>
                  <a:gd name="T0" fmla="*/ 2 w 72"/>
                  <a:gd name="T1" fmla="*/ 1 h 56"/>
                  <a:gd name="T2" fmla="*/ 2 w 72"/>
                  <a:gd name="T3" fmla="*/ 0 h 56"/>
                  <a:gd name="T4" fmla="*/ 1 w 72"/>
                  <a:gd name="T5" fmla="*/ 0 h 56"/>
                  <a:gd name="T6" fmla="*/ 1 w 72"/>
                  <a:gd name="T7" fmla="*/ 0 h 56"/>
                  <a:gd name="T8" fmla="*/ 1 w 72"/>
                  <a:gd name="T9" fmla="*/ 0 h 56"/>
                  <a:gd name="T10" fmla="*/ 0 w 72"/>
                  <a:gd name="T11" fmla="*/ 1 h 56"/>
                  <a:gd name="T12" fmla="*/ 0 w 72"/>
                  <a:gd name="T13" fmla="*/ 1 h 56"/>
                  <a:gd name="T14" fmla="*/ 0 w 72"/>
                  <a:gd name="T15" fmla="*/ 1 h 56"/>
                  <a:gd name="T16" fmla="*/ 0 w 72"/>
                  <a:gd name="T17" fmla="*/ 1 h 56"/>
                  <a:gd name="T18" fmla="*/ 0 w 72"/>
                  <a:gd name="T19" fmla="*/ 2 h 56"/>
                  <a:gd name="T20" fmla="*/ 0 w 72"/>
                  <a:gd name="T21" fmla="*/ 2 h 56"/>
                  <a:gd name="T22" fmla="*/ 0 w 72"/>
                  <a:gd name="T23" fmla="*/ 2 h 56"/>
                  <a:gd name="T24" fmla="*/ 1 w 72"/>
                  <a:gd name="T25" fmla="*/ 2 h 56"/>
                  <a:gd name="T26" fmla="*/ 1 w 72"/>
                  <a:gd name="T27" fmla="*/ 2 h 56"/>
                  <a:gd name="T28" fmla="*/ 1 w 72"/>
                  <a:gd name="T29" fmla="*/ 2 h 56"/>
                  <a:gd name="T30" fmla="*/ 2 w 72"/>
                  <a:gd name="T31" fmla="*/ 1 h 56"/>
                  <a:gd name="T32" fmla="*/ 2 w 72"/>
                  <a:gd name="T33" fmla="*/ 1 h 56"/>
                  <a:gd name="T34" fmla="*/ 2 w 72"/>
                  <a:gd name="T35" fmla="*/ 1 h 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Freeform 204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>
                  <a:gd name="T0" fmla="*/ 1 w 53"/>
                  <a:gd name="T1" fmla="*/ 0 h 72"/>
                  <a:gd name="T2" fmla="*/ 1 w 53"/>
                  <a:gd name="T3" fmla="*/ 0 h 72"/>
                  <a:gd name="T4" fmla="*/ 1 w 53"/>
                  <a:gd name="T5" fmla="*/ 1 h 72"/>
                  <a:gd name="T6" fmla="*/ 1 w 53"/>
                  <a:gd name="T7" fmla="*/ 1 h 72"/>
                  <a:gd name="T8" fmla="*/ 1 w 53"/>
                  <a:gd name="T9" fmla="*/ 1 h 72"/>
                  <a:gd name="T10" fmla="*/ 1 w 53"/>
                  <a:gd name="T11" fmla="*/ 2 h 72"/>
                  <a:gd name="T12" fmla="*/ 0 w 53"/>
                  <a:gd name="T13" fmla="*/ 2 h 72"/>
                  <a:gd name="T14" fmla="*/ 1 w 53"/>
                  <a:gd name="T15" fmla="*/ 2 h 72"/>
                  <a:gd name="T16" fmla="*/ 1 w 53"/>
                  <a:gd name="T17" fmla="*/ 3 h 72"/>
                  <a:gd name="T18" fmla="*/ 1 w 53"/>
                  <a:gd name="T19" fmla="*/ 3 h 72"/>
                  <a:gd name="T20" fmla="*/ 2 w 53"/>
                  <a:gd name="T21" fmla="*/ 3 h 72"/>
                  <a:gd name="T22" fmla="*/ 2 w 53"/>
                  <a:gd name="T23" fmla="*/ 2 h 72"/>
                  <a:gd name="T24" fmla="*/ 2 w 53"/>
                  <a:gd name="T25" fmla="*/ 2 h 72"/>
                  <a:gd name="T26" fmla="*/ 2 w 53"/>
                  <a:gd name="T27" fmla="*/ 2 h 72"/>
                  <a:gd name="T28" fmla="*/ 2 w 53"/>
                  <a:gd name="T29" fmla="*/ 1 h 72"/>
                  <a:gd name="T30" fmla="*/ 2 w 53"/>
                  <a:gd name="T31" fmla="*/ 1 h 72"/>
                  <a:gd name="T32" fmla="*/ 2 w 53"/>
                  <a:gd name="T33" fmla="*/ 1 h 72"/>
                  <a:gd name="T34" fmla="*/ 1 w 53"/>
                  <a:gd name="T35" fmla="*/ 0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Freeform 205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>
                  <a:gd name="T0" fmla="*/ 0 w 72"/>
                  <a:gd name="T1" fmla="*/ 0 h 57"/>
                  <a:gd name="T2" fmla="*/ 0 w 72"/>
                  <a:gd name="T3" fmla="*/ 1 h 57"/>
                  <a:gd name="T4" fmla="*/ 0 w 72"/>
                  <a:gd name="T5" fmla="*/ 1 h 57"/>
                  <a:gd name="T6" fmla="*/ 0 w 72"/>
                  <a:gd name="T7" fmla="*/ 1 h 57"/>
                  <a:gd name="T8" fmla="*/ 0 w 72"/>
                  <a:gd name="T9" fmla="*/ 2 h 57"/>
                  <a:gd name="T10" fmla="*/ 0 w 72"/>
                  <a:gd name="T11" fmla="*/ 2 h 57"/>
                  <a:gd name="T12" fmla="*/ 1 w 72"/>
                  <a:gd name="T13" fmla="*/ 2 h 57"/>
                  <a:gd name="T14" fmla="*/ 1 w 72"/>
                  <a:gd name="T15" fmla="*/ 2 h 57"/>
                  <a:gd name="T16" fmla="*/ 1 w 72"/>
                  <a:gd name="T17" fmla="*/ 2 h 57"/>
                  <a:gd name="T18" fmla="*/ 2 w 72"/>
                  <a:gd name="T19" fmla="*/ 2 h 57"/>
                  <a:gd name="T20" fmla="*/ 2 w 72"/>
                  <a:gd name="T21" fmla="*/ 1 h 57"/>
                  <a:gd name="T22" fmla="*/ 2 w 72"/>
                  <a:gd name="T23" fmla="*/ 1 h 57"/>
                  <a:gd name="T24" fmla="*/ 1 w 72"/>
                  <a:gd name="T25" fmla="*/ 1 h 57"/>
                  <a:gd name="T26" fmla="*/ 1 w 72"/>
                  <a:gd name="T27" fmla="*/ 1 h 57"/>
                  <a:gd name="T28" fmla="*/ 1 w 72"/>
                  <a:gd name="T29" fmla="*/ 0 h 57"/>
                  <a:gd name="T30" fmla="*/ 0 w 72"/>
                  <a:gd name="T31" fmla="*/ 0 h 57"/>
                  <a:gd name="T32" fmla="*/ 0 w 72"/>
                  <a:gd name="T33" fmla="*/ 0 h 57"/>
                  <a:gd name="T34" fmla="*/ 0 w 72"/>
                  <a:gd name="T35" fmla="*/ 0 h 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Freeform 206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>
                  <a:gd name="T0" fmla="*/ 0 w 72"/>
                  <a:gd name="T1" fmla="*/ 2 h 58"/>
                  <a:gd name="T2" fmla="*/ 0 w 72"/>
                  <a:gd name="T3" fmla="*/ 2 h 58"/>
                  <a:gd name="T4" fmla="*/ 0 w 72"/>
                  <a:gd name="T5" fmla="*/ 2 h 58"/>
                  <a:gd name="T6" fmla="*/ 0 w 72"/>
                  <a:gd name="T7" fmla="*/ 2 h 58"/>
                  <a:gd name="T8" fmla="*/ 1 w 72"/>
                  <a:gd name="T9" fmla="*/ 2 h 58"/>
                  <a:gd name="T10" fmla="*/ 1 w 72"/>
                  <a:gd name="T11" fmla="*/ 2 h 58"/>
                  <a:gd name="T12" fmla="*/ 1 w 72"/>
                  <a:gd name="T13" fmla="*/ 2 h 58"/>
                  <a:gd name="T14" fmla="*/ 2 w 72"/>
                  <a:gd name="T15" fmla="*/ 2 h 58"/>
                  <a:gd name="T16" fmla="*/ 2 w 72"/>
                  <a:gd name="T17" fmla="*/ 1 h 58"/>
                  <a:gd name="T18" fmla="*/ 2 w 72"/>
                  <a:gd name="T19" fmla="*/ 1 h 58"/>
                  <a:gd name="T20" fmla="*/ 1 w 72"/>
                  <a:gd name="T21" fmla="*/ 1 h 58"/>
                  <a:gd name="T22" fmla="*/ 1 w 72"/>
                  <a:gd name="T23" fmla="*/ 0 h 58"/>
                  <a:gd name="T24" fmla="*/ 1 w 72"/>
                  <a:gd name="T25" fmla="*/ 1 h 58"/>
                  <a:gd name="T26" fmla="*/ 0 w 72"/>
                  <a:gd name="T27" fmla="*/ 1 h 58"/>
                  <a:gd name="T28" fmla="*/ 0 w 72"/>
                  <a:gd name="T29" fmla="*/ 1 h 58"/>
                  <a:gd name="T30" fmla="*/ 0 w 72"/>
                  <a:gd name="T31" fmla="*/ 2 h 58"/>
                  <a:gd name="T32" fmla="*/ 0 w 72"/>
                  <a:gd name="T33" fmla="*/ 2 h 58"/>
                  <a:gd name="T34" fmla="*/ 0 w 72"/>
                  <a:gd name="T35" fmla="*/ 2 h 5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Freeform 207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>
                  <a:gd name="T0" fmla="*/ 5 w 144"/>
                  <a:gd name="T1" fmla="*/ 0 h 167"/>
                  <a:gd name="T2" fmla="*/ 5 w 144"/>
                  <a:gd name="T3" fmla="*/ 1 h 167"/>
                  <a:gd name="T4" fmla="*/ 5 w 144"/>
                  <a:gd name="T5" fmla="*/ 2 h 167"/>
                  <a:gd name="T6" fmla="*/ 5 w 144"/>
                  <a:gd name="T7" fmla="*/ 3 h 167"/>
                  <a:gd name="T8" fmla="*/ 4 w 144"/>
                  <a:gd name="T9" fmla="*/ 4 h 167"/>
                  <a:gd name="T10" fmla="*/ 4 w 144"/>
                  <a:gd name="T11" fmla="*/ 5 h 167"/>
                  <a:gd name="T12" fmla="*/ 3 w 144"/>
                  <a:gd name="T13" fmla="*/ 5 h 167"/>
                  <a:gd name="T14" fmla="*/ 2 w 144"/>
                  <a:gd name="T15" fmla="*/ 6 h 167"/>
                  <a:gd name="T16" fmla="*/ 2 w 144"/>
                  <a:gd name="T17" fmla="*/ 6 h 167"/>
                  <a:gd name="T18" fmla="*/ 1 w 144"/>
                  <a:gd name="T19" fmla="*/ 6 h 167"/>
                  <a:gd name="T20" fmla="*/ 1 w 144"/>
                  <a:gd name="T21" fmla="*/ 5 h 167"/>
                  <a:gd name="T22" fmla="*/ 0 w 144"/>
                  <a:gd name="T23" fmla="*/ 5 h 167"/>
                  <a:gd name="T24" fmla="*/ 1 w 144"/>
                  <a:gd name="T25" fmla="*/ 4 h 167"/>
                  <a:gd name="T26" fmla="*/ 1 w 144"/>
                  <a:gd name="T27" fmla="*/ 4 h 167"/>
                  <a:gd name="T28" fmla="*/ 1 w 144"/>
                  <a:gd name="T29" fmla="*/ 3 h 167"/>
                  <a:gd name="T30" fmla="*/ 2 w 144"/>
                  <a:gd name="T31" fmla="*/ 3 h 167"/>
                  <a:gd name="T32" fmla="*/ 2 w 144"/>
                  <a:gd name="T33" fmla="*/ 3 h 167"/>
                  <a:gd name="T34" fmla="*/ 3 w 144"/>
                  <a:gd name="T35" fmla="*/ 3 h 167"/>
                  <a:gd name="T36" fmla="*/ 3 w 144"/>
                  <a:gd name="T37" fmla="*/ 3 h 167"/>
                  <a:gd name="T38" fmla="*/ 4 w 144"/>
                  <a:gd name="T39" fmla="*/ 2 h 167"/>
                  <a:gd name="T40" fmla="*/ 4 w 144"/>
                  <a:gd name="T41" fmla="*/ 2 h 167"/>
                  <a:gd name="T42" fmla="*/ 5 w 144"/>
                  <a:gd name="T43" fmla="*/ 1 h 167"/>
                  <a:gd name="T44" fmla="*/ 5 w 144"/>
                  <a:gd name="T45" fmla="*/ 1 h 167"/>
                  <a:gd name="T46" fmla="*/ 5 w 144"/>
                  <a:gd name="T47" fmla="*/ 1 h 167"/>
                  <a:gd name="T48" fmla="*/ 5 w 144"/>
                  <a:gd name="T49" fmla="*/ 0 h 1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Freeform 208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>
                  <a:gd name="T0" fmla="*/ 7 w 204"/>
                  <a:gd name="T1" fmla="*/ 0 h 82"/>
                  <a:gd name="T2" fmla="*/ 7 w 204"/>
                  <a:gd name="T3" fmla="*/ 0 h 82"/>
                  <a:gd name="T4" fmla="*/ 6 w 204"/>
                  <a:gd name="T5" fmla="*/ 0 h 82"/>
                  <a:gd name="T6" fmla="*/ 6 w 204"/>
                  <a:gd name="T7" fmla="*/ 0 h 82"/>
                  <a:gd name="T8" fmla="*/ 6 w 204"/>
                  <a:gd name="T9" fmla="*/ 1 h 82"/>
                  <a:gd name="T10" fmla="*/ 5 w 204"/>
                  <a:gd name="T11" fmla="*/ 1 h 82"/>
                  <a:gd name="T12" fmla="*/ 5 w 204"/>
                  <a:gd name="T13" fmla="*/ 1 h 82"/>
                  <a:gd name="T14" fmla="*/ 4 w 204"/>
                  <a:gd name="T15" fmla="*/ 2 h 82"/>
                  <a:gd name="T16" fmla="*/ 4 w 204"/>
                  <a:gd name="T17" fmla="*/ 2 h 82"/>
                  <a:gd name="T18" fmla="*/ 4 w 204"/>
                  <a:gd name="T19" fmla="*/ 2 h 82"/>
                  <a:gd name="T20" fmla="*/ 3 w 204"/>
                  <a:gd name="T21" fmla="*/ 2 h 82"/>
                  <a:gd name="T22" fmla="*/ 3 w 204"/>
                  <a:gd name="T23" fmla="*/ 2 h 82"/>
                  <a:gd name="T24" fmla="*/ 2 w 204"/>
                  <a:gd name="T25" fmla="*/ 2 h 82"/>
                  <a:gd name="T26" fmla="*/ 2 w 204"/>
                  <a:gd name="T27" fmla="*/ 2 h 82"/>
                  <a:gd name="T28" fmla="*/ 2 w 204"/>
                  <a:gd name="T29" fmla="*/ 2 h 82"/>
                  <a:gd name="T30" fmla="*/ 1 w 204"/>
                  <a:gd name="T31" fmla="*/ 2 h 82"/>
                  <a:gd name="T32" fmla="*/ 1 w 204"/>
                  <a:gd name="T33" fmla="*/ 2 h 82"/>
                  <a:gd name="T34" fmla="*/ 1 w 204"/>
                  <a:gd name="T35" fmla="*/ 1 h 82"/>
                  <a:gd name="T36" fmla="*/ 0 w 204"/>
                  <a:gd name="T37" fmla="*/ 1 h 82"/>
                  <a:gd name="T38" fmla="*/ 1 w 204"/>
                  <a:gd name="T39" fmla="*/ 0 h 82"/>
                  <a:gd name="T40" fmla="*/ 1 w 204"/>
                  <a:gd name="T41" fmla="*/ 0 h 82"/>
                  <a:gd name="T42" fmla="*/ 2 w 204"/>
                  <a:gd name="T43" fmla="*/ 0 h 82"/>
                  <a:gd name="T44" fmla="*/ 2 w 204"/>
                  <a:gd name="T45" fmla="*/ 0 h 82"/>
                  <a:gd name="T46" fmla="*/ 3 w 204"/>
                  <a:gd name="T47" fmla="*/ 0 h 82"/>
                  <a:gd name="T48" fmla="*/ 3 w 204"/>
                  <a:gd name="T49" fmla="*/ 0 h 82"/>
                  <a:gd name="T50" fmla="*/ 4 w 204"/>
                  <a:gd name="T51" fmla="*/ 0 h 82"/>
                  <a:gd name="T52" fmla="*/ 4 w 204"/>
                  <a:gd name="T53" fmla="*/ 0 h 82"/>
                  <a:gd name="T54" fmla="*/ 5 w 204"/>
                  <a:gd name="T55" fmla="*/ 0 h 82"/>
                  <a:gd name="T56" fmla="*/ 5 w 204"/>
                  <a:gd name="T57" fmla="*/ 0 h 82"/>
                  <a:gd name="T58" fmla="*/ 6 w 204"/>
                  <a:gd name="T59" fmla="*/ 0 h 82"/>
                  <a:gd name="T60" fmla="*/ 6 w 204"/>
                  <a:gd name="T61" fmla="*/ 0 h 82"/>
                  <a:gd name="T62" fmla="*/ 7 w 204"/>
                  <a:gd name="T63" fmla="*/ 0 h 82"/>
                  <a:gd name="T64" fmla="*/ 7 w 204"/>
                  <a:gd name="T65" fmla="*/ 0 h 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Freeform 209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>
                  <a:gd name="T0" fmla="*/ 1 w 84"/>
                  <a:gd name="T1" fmla="*/ 0 h 208"/>
                  <a:gd name="T2" fmla="*/ 2 w 84"/>
                  <a:gd name="T3" fmla="*/ 1 h 208"/>
                  <a:gd name="T4" fmla="*/ 2 w 84"/>
                  <a:gd name="T5" fmla="*/ 2 h 208"/>
                  <a:gd name="T6" fmla="*/ 3 w 84"/>
                  <a:gd name="T7" fmla="*/ 3 h 208"/>
                  <a:gd name="T8" fmla="*/ 3 w 84"/>
                  <a:gd name="T9" fmla="*/ 4 h 208"/>
                  <a:gd name="T10" fmla="*/ 3 w 84"/>
                  <a:gd name="T11" fmla="*/ 4 h 208"/>
                  <a:gd name="T12" fmla="*/ 3 w 84"/>
                  <a:gd name="T13" fmla="*/ 5 h 208"/>
                  <a:gd name="T14" fmla="*/ 3 w 84"/>
                  <a:gd name="T15" fmla="*/ 6 h 208"/>
                  <a:gd name="T16" fmla="*/ 2 w 84"/>
                  <a:gd name="T17" fmla="*/ 7 h 208"/>
                  <a:gd name="T18" fmla="*/ 2 w 84"/>
                  <a:gd name="T19" fmla="*/ 7 h 208"/>
                  <a:gd name="T20" fmla="*/ 1 w 84"/>
                  <a:gd name="T21" fmla="*/ 7 h 208"/>
                  <a:gd name="T22" fmla="*/ 1 w 84"/>
                  <a:gd name="T23" fmla="*/ 7 h 208"/>
                  <a:gd name="T24" fmla="*/ 1 w 84"/>
                  <a:gd name="T25" fmla="*/ 6 h 208"/>
                  <a:gd name="T26" fmla="*/ 0 w 84"/>
                  <a:gd name="T27" fmla="*/ 6 h 208"/>
                  <a:gd name="T28" fmla="*/ 1 w 84"/>
                  <a:gd name="T29" fmla="*/ 5 h 208"/>
                  <a:gd name="T30" fmla="*/ 1 w 84"/>
                  <a:gd name="T31" fmla="*/ 5 h 208"/>
                  <a:gd name="T32" fmla="*/ 1 w 84"/>
                  <a:gd name="T33" fmla="*/ 4 h 208"/>
                  <a:gd name="T34" fmla="*/ 2 w 84"/>
                  <a:gd name="T35" fmla="*/ 3 h 208"/>
                  <a:gd name="T36" fmla="*/ 2 w 84"/>
                  <a:gd name="T37" fmla="*/ 2 h 208"/>
                  <a:gd name="T38" fmla="*/ 1 w 84"/>
                  <a:gd name="T39" fmla="*/ 1 h 208"/>
                  <a:gd name="T40" fmla="*/ 1 w 84"/>
                  <a:gd name="T41" fmla="*/ 0 h 20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Freeform 210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>
                  <a:gd name="T0" fmla="*/ 0 w 144"/>
                  <a:gd name="T1" fmla="*/ 0 h 170"/>
                  <a:gd name="T2" fmla="*/ 1 w 144"/>
                  <a:gd name="T3" fmla="*/ 0 h 170"/>
                  <a:gd name="T4" fmla="*/ 2 w 144"/>
                  <a:gd name="T5" fmla="*/ 0 h 170"/>
                  <a:gd name="T6" fmla="*/ 3 w 144"/>
                  <a:gd name="T7" fmla="*/ 1 h 170"/>
                  <a:gd name="T8" fmla="*/ 4 w 144"/>
                  <a:gd name="T9" fmla="*/ 1 h 170"/>
                  <a:gd name="T10" fmla="*/ 4 w 144"/>
                  <a:gd name="T11" fmla="*/ 2 h 170"/>
                  <a:gd name="T12" fmla="*/ 5 w 144"/>
                  <a:gd name="T13" fmla="*/ 2 h 170"/>
                  <a:gd name="T14" fmla="*/ 5 w 144"/>
                  <a:gd name="T15" fmla="*/ 3 h 170"/>
                  <a:gd name="T16" fmla="*/ 5 w 144"/>
                  <a:gd name="T17" fmla="*/ 4 h 170"/>
                  <a:gd name="T18" fmla="*/ 5 w 144"/>
                  <a:gd name="T19" fmla="*/ 4 h 170"/>
                  <a:gd name="T20" fmla="*/ 4 w 144"/>
                  <a:gd name="T21" fmla="*/ 5 h 170"/>
                  <a:gd name="T22" fmla="*/ 4 w 144"/>
                  <a:gd name="T23" fmla="*/ 5 h 170"/>
                  <a:gd name="T24" fmla="*/ 3 w 144"/>
                  <a:gd name="T25" fmla="*/ 5 h 170"/>
                  <a:gd name="T26" fmla="*/ 3 w 144"/>
                  <a:gd name="T27" fmla="*/ 4 h 170"/>
                  <a:gd name="T28" fmla="*/ 3 w 144"/>
                  <a:gd name="T29" fmla="*/ 4 h 170"/>
                  <a:gd name="T30" fmla="*/ 2 w 144"/>
                  <a:gd name="T31" fmla="*/ 3 h 170"/>
                  <a:gd name="T32" fmla="*/ 3 w 144"/>
                  <a:gd name="T33" fmla="*/ 3 h 170"/>
                  <a:gd name="T34" fmla="*/ 3 w 144"/>
                  <a:gd name="T35" fmla="*/ 2 h 170"/>
                  <a:gd name="T36" fmla="*/ 2 w 144"/>
                  <a:gd name="T37" fmla="*/ 1 h 170"/>
                  <a:gd name="T38" fmla="*/ 2 w 144"/>
                  <a:gd name="T39" fmla="*/ 1 h 170"/>
                  <a:gd name="T40" fmla="*/ 2 w 144"/>
                  <a:gd name="T41" fmla="*/ 0 h 170"/>
                  <a:gd name="T42" fmla="*/ 1 w 144"/>
                  <a:gd name="T43" fmla="*/ 0 h 170"/>
                  <a:gd name="T44" fmla="*/ 1 w 144"/>
                  <a:gd name="T45" fmla="*/ 0 h 170"/>
                  <a:gd name="T46" fmla="*/ 1 w 144"/>
                  <a:gd name="T47" fmla="*/ 0 h 170"/>
                  <a:gd name="T48" fmla="*/ 0 w 144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Freeform 211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>
                  <a:gd name="T0" fmla="*/ 0 w 199"/>
                  <a:gd name="T1" fmla="*/ 0 h 103"/>
                  <a:gd name="T2" fmla="*/ 0 w 199"/>
                  <a:gd name="T3" fmla="*/ 0 h 103"/>
                  <a:gd name="T4" fmla="*/ 0 w 199"/>
                  <a:gd name="T5" fmla="*/ 0 h 103"/>
                  <a:gd name="T6" fmla="*/ 1 w 199"/>
                  <a:gd name="T7" fmla="*/ 0 h 103"/>
                  <a:gd name="T8" fmla="*/ 1 w 199"/>
                  <a:gd name="T9" fmla="*/ 0 h 103"/>
                  <a:gd name="T10" fmla="*/ 2 w 199"/>
                  <a:gd name="T11" fmla="*/ 0 h 103"/>
                  <a:gd name="T12" fmla="*/ 2 w 199"/>
                  <a:gd name="T13" fmla="*/ 0 h 103"/>
                  <a:gd name="T14" fmla="*/ 3 w 199"/>
                  <a:gd name="T15" fmla="*/ 0 h 103"/>
                  <a:gd name="T16" fmla="*/ 3 w 199"/>
                  <a:gd name="T17" fmla="*/ 0 h 103"/>
                  <a:gd name="T18" fmla="*/ 4 w 199"/>
                  <a:gd name="T19" fmla="*/ 0 h 103"/>
                  <a:gd name="T20" fmla="*/ 4 w 199"/>
                  <a:gd name="T21" fmla="*/ 0 h 103"/>
                  <a:gd name="T22" fmla="*/ 4 w 199"/>
                  <a:gd name="T23" fmla="*/ 0 h 103"/>
                  <a:gd name="T24" fmla="*/ 5 w 199"/>
                  <a:gd name="T25" fmla="*/ 0 h 103"/>
                  <a:gd name="T26" fmla="*/ 5 w 199"/>
                  <a:gd name="T27" fmla="*/ 0 h 103"/>
                  <a:gd name="T28" fmla="*/ 5 w 199"/>
                  <a:gd name="T29" fmla="*/ 1 h 103"/>
                  <a:gd name="T30" fmla="*/ 5 w 199"/>
                  <a:gd name="T31" fmla="*/ 1 h 103"/>
                  <a:gd name="T32" fmla="*/ 6 w 199"/>
                  <a:gd name="T33" fmla="*/ 1 h 103"/>
                  <a:gd name="T34" fmla="*/ 6 w 199"/>
                  <a:gd name="T35" fmla="*/ 2 h 103"/>
                  <a:gd name="T36" fmla="*/ 6 w 199"/>
                  <a:gd name="T37" fmla="*/ 2 h 103"/>
                  <a:gd name="T38" fmla="*/ 5 w 199"/>
                  <a:gd name="T39" fmla="*/ 3 h 103"/>
                  <a:gd name="T40" fmla="*/ 5 w 199"/>
                  <a:gd name="T41" fmla="*/ 3 h 103"/>
                  <a:gd name="T42" fmla="*/ 4 w 199"/>
                  <a:gd name="T43" fmla="*/ 3 h 103"/>
                  <a:gd name="T44" fmla="*/ 4 w 199"/>
                  <a:gd name="T45" fmla="*/ 2 h 103"/>
                  <a:gd name="T46" fmla="*/ 3 w 199"/>
                  <a:gd name="T47" fmla="*/ 2 h 103"/>
                  <a:gd name="T48" fmla="*/ 3 w 199"/>
                  <a:gd name="T49" fmla="*/ 1 h 103"/>
                  <a:gd name="T50" fmla="*/ 3 w 199"/>
                  <a:gd name="T51" fmla="*/ 1 h 103"/>
                  <a:gd name="T52" fmla="*/ 2 w 199"/>
                  <a:gd name="T53" fmla="*/ 1 h 103"/>
                  <a:gd name="T54" fmla="*/ 2 w 199"/>
                  <a:gd name="T55" fmla="*/ 0 h 103"/>
                  <a:gd name="T56" fmla="*/ 1 w 199"/>
                  <a:gd name="T57" fmla="*/ 0 h 103"/>
                  <a:gd name="T58" fmla="*/ 0 w 199"/>
                  <a:gd name="T59" fmla="*/ 0 h 103"/>
                  <a:gd name="T60" fmla="*/ 0 w 199"/>
                  <a:gd name="T61" fmla="*/ 0 h 103"/>
                  <a:gd name="T62" fmla="*/ 0 w 199"/>
                  <a:gd name="T63" fmla="*/ 0 h 103"/>
                  <a:gd name="T64" fmla="*/ 0 w 199"/>
                  <a:gd name="T65" fmla="*/ 0 h 1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Freeform 212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>
                  <a:gd name="T0" fmla="*/ 2 w 107"/>
                  <a:gd name="T1" fmla="*/ 0 h 195"/>
                  <a:gd name="T2" fmla="*/ 3 w 107"/>
                  <a:gd name="T3" fmla="*/ 1 h 195"/>
                  <a:gd name="T4" fmla="*/ 3 w 107"/>
                  <a:gd name="T5" fmla="*/ 2 h 195"/>
                  <a:gd name="T6" fmla="*/ 3 w 107"/>
                  <a:gd name="T7" fmla="*/ 3 h 195"/>
                  <a:gd name="T8" fmla="*/ 3 w 107"/>
                  <a:gd name="T9" fmla="*/ 4 h 195"/>
                  <a:gd name="T10" fmla="*/ 3 w 107"/>
                  <a:gd name="T11" fmla="*/ 5 h 195"/>
                  <a:gd name="T12" fmla="*/ 2 w 107"/>
                  <a:gd name="T13" fmla="*/ 6 h 195"/>
                  <a:gd name="T14" fmla="*/ 2 w 107"/>
                  <a:gd name="T15" fmla="*/ 6 h 195"/>
                  <a:gd name="T16" fmla="*/ 1 w 107"/>
                  <a:gd name="T17" fmla="*/ 7 h 195"/>
                  <a:gd name="T18" fmla="*/ 0 w 107"/>
                  <a:gd name="T19" fmla="*/ 7 h 195"/>
                  <a:gd name="T20" fmla="*/ 0 w 107"/>
                  <a:gd name="T21" fmla="*/ 6 h 195"/>
                  <a:gd name="T22" fmla="*/ 0 w 107"/>
                  <a:gd name="T23" fmla="*/ 6 h 195"/>
                  <a:gd name="T24" fmla="*/ 0 w 107"/>
                  <a:gd name="T25" fmla="*/ 6 h 195"/>
                  <a:gd name="T26" fmla="*/ 0 w 107"/>
                  <a:gd name="T27" fmla="*/ 5 h 195"/>
                  <a:gd name="T28" fmla="*/ 0 w 107"/>
                  <a:gd name="T29" fmla="*/ 4 h 195"/>
                  <a:gd name="T30" fmla="*/ 0 w 107"/>
                  <a:gd name="T31" fmla="*/ 4 h 195"/>
                  <a:gd name="T32" fmla="*/ 1 w 107"/>
                  <a:gd name="T33" fmla="*/ 4 h 195"/>
                  <a:gd name="T34" fmla="*/ 1 w 107"/>
                  <a:gd name="T35" fmla="*/ 3 h 195"/>
                  <a:gd name="T36" fmla="*/ 2 w 107"/>
                  <a:gd name="T37" fmla="*/ 3 h 195"/>
                  <a:gd name="T38" fmla="*/ 2 w 107"/>
                  <a:gd name="T39" fmla="*/ 2 h 195"/>
                  <a:gd name="T40" fmla="*/ 2 w 107"/>
                  <a:gd name="T41" fmla="*/ 2 h 195"/>
                  <a:gd name="T42" fmla="*/ 2 w 107"/>
                  <a:gd name="T43" fmla="*/ 1 h 195"/>
                  <a:gd name="T44" fmla="*/ 2 w 107"/>
                  <a:gd name="T45" fmla="*/ 1 h 195"/>
                  <a:gd name="T46" fmla="*/ 2 w 107"/>
                  <a:gd name="T47" fmla="*/ 1 h 195"/>
                  <a:gd name="T48" fmla="*/ 2 w 107"/>
                  <a:gd name="T49" fmla="*/ 0 h 1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Freeform 213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>
                  <a:gd name="T0" fmla="*/ 5 w 183"/>
                  <a:gd name="T1" fmla="*/ 0 h 126"/>
                  <a:gd name="T2" fmla="*/ 5 w 183"/>
                  <a:gd name="T3" fmla="*/ 1 h 126"/>
                  <a:gd name="T4" fmla="*/ 4 w 183"/>
                  <a:gd name="T5" fmla="*/ 2 h 126"/>
                  <a:gd name="T6" fmla="*/ 4 w 183"/>
                  <a:gd name="T7" fmla="*/ 3 h 126"/>
                  <a:gd name="T8" fmla="*/ 3 w 183"/>
                  <a:gd name="T9" fmla="*/ 3 h 126"/>
                  <a:gd name="T10" fmla="*/ 3 w 183"/>
                  <a:gd name="T11" fmla="*/ 4 h 126"/>
                  <a:gd name="T12" fmla="*/ 2 w 183"/>
                  <a:gd name="T13" fmla="*/ 4 h 126"/>
                  <a:gd name="T14" fmla="*/ 1 w 183"/>
                  <a:gd name="T15" fmla="*/ 4 h 126"/>
                  <a:gd name="T16" fmla="*/ 0 w 183"/>
                  <a:gd name="T17" fmla="*/ 4 h 126"/>
                  <a:gd name="T18" fmla="*/ 0 w 183"/>
                  <a:gd name="T19" fmla="*/ 4 h 126"/>
                  <a:gd name="T20" fmla="*/ 0 w 183"/>
                  <a:gd name="T21" fmla="*/ 3 h 126"/>
                  <a:gd name="T22" fmla="*/ 0 w 183"/>
                  <a:gd name="T23" fmla="*/ 3 h 126"/>
                  <a:gd name="T24" fmla="*/ 0 w 183"/>
                  <a:gd name="T25" fmla="*/ 3 h 126"/>
                  <a:gd name="T26" fmla="*/ 0 w 183"/>
                  <a:gd name="T27" fmla="*/ 2 h 126"/>
                  <a:gd name="T28" fmla="*/ 1 w 183"/>
                  <a:gd name="T29" fmla="*/ 2 h 126"/>
                  <a:gd name="T30" fmla="*/ 1 w 183"/>
                  <a:gd name="T31" fmla="*/ 2 h 126"/>
                  <a:gd name="T32" fmla="*/ 2 w 183"/>
                  <a:gd name="T33" fmla="*/ 2 h 126"/>
                  <a:gd name="T34" fmla="*/ 3 w 183"/>
                  <a:gd name="T35" fmla="*/ 2 h 126"/>
                  <a:gd name="T36" fmla="*/ 3 w 183"/>
                  <a:gd name="T37" fmla="*/ 2 h 126"/>
                  <a:gd name="T38" fmla="*/ 4 w 183"/>
                  <a:gd name="T39" fmla="*/ 2 h 126"/>
                  <a:gd name="T40" fmla="*/ 4 w 183"/>
                  <a:gd name="T41" fmla="*/ 1 h 126"/>
                  <a:gd name="T42" fmla="*/ 5 w 183"/>
                  <a:gd name="T43" fmla="*/ 1 h 126"/>
                  <a:gd name="T44" fmla="*/ 5 w 183"/>
                  <a:gd name="T45" fmla="*/ 1 h 126"/>
                  <a:gd name="T46" fmla="*/ 5 w 183"/>
                  <a:gd name="T47" fmla="*/ 1 h 126"/>
                  <a:gd name="T48" fmla="*/ 5 w 183"/>
                  <a:gd name="T49" fmla="*/ 0 h 1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Freeform 214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>
                  <a:gd name="T0" fmla="*/ 0 w 102"/>
                  <a:gd name="T1" fmla="*/ 0 h 197"/>
                  <a:gd name="T2" fmla="*/ 1 w 102"/>
                  <a:gd name="T3" fmla="*/ 0 h 197"/>
                  <a:gd name="T4" fmla="*/ 2 w 102"/>
                  <a:gd name="T5" fmla="*/ 1 h 197"/>
                  <a:gd name="T6" fmla="*/ 3 w 102"/>
                  <a:gd name="T7" fmla="*/ 1 h 197"/>
                  <a:gd name="T8" fmla="*/ 3 w 102"/>
                  <a:gd name="T9" fmla="*/ 2 h 197"/>
                  <a:gd name="T10" fmla="*/ 3 w 102"/>
                  <a:gd name="T11" fmla="*/ 3 h 197"/>
                  <a:gd name="T12" fmla="*/ 4 w 102"/>
                  <a:gd name="T13" fmla="*/ 4 h 197"/>
                  <a:gd name="T14" fmla="*/ 4 w 102"/>
                  <a:gd name="T15" fmla="*/ 4 h 197"/>
                  <a:gd name="T16" fmla="*/ 3 w 102"/>
                  <a:gd name="T17" fmla="*/ 5 h 197"/>
                  <a:gd name="T18" fmla="*/ 3 w 102"/>
                  <a:gd name="T19" fmla="*/ 5 h 197"/>
                  <a:gd name="T20" fmla="*/ 3 w 102"/>
                  <a:gd name="T21" fmla="*/ 6 h 197"/>
                  <a:gd name="T22" fmla="*/ 2 w 102"/>
                  <a:gd name="T23" fmla="*/ 6 h 197"/>
                  <a:gd name="T24" fmla="*/ 2 w 102"/>
                  <a:gd name="T25" fmla="*/ 5 h 197"/>
                  <a:gd name="T26" fmla="*/ 1 w 102"/>
                  <a:gd name="T27" fmla="*/ 5 h 197"/>
                  <a:gd name="T28" fmla="*/ 1 w 102"/>
                  <a:gd name="T29" fmla="*/ 4 h 197"/>
                  <a:gd name="T30" fmla="*/ 1 w 102"/>
                  <a:gd name="T31" fmla="*/ 4 h 197"/>
                  <a:gd name="T32" fmla="*/ 1 w 102"/>
                  <a:gd name="T33" fmla="*/ 3 h 197"/>
                  <a:gd name="T34" fmla="*/ 2 w 102"/>
                  <a:gd name="T35" fmla="*/ 3 h 197"/>
                  <a:gd name="T36" fmla="*/ 2 w 102"/>
                  <a:gd name="T37" fmla="*/ 2 h 197"/>
                  <a:gd name="T38" fmla="*/ 1 w 102"/>
                  <a:gd name="T39" fmla="*/ 1 h 197"/>
                  <a:gd name="T40" fmla="*/ 1 w 102"/>
                  <a:gd name="T41" fmla="*/ 1 h 197"/>
                  <a:gd name="T42" fmla="*/ 1 w 102"/>
                  <a:gd name="T43" fmla="*/ 0 h 197"/>
                  <a:gd name="T44" fmla="*/ 1 w 102"/>
                  <a:gd name="T45" fmla="*/ 0 h 197"/>
                  <a:gd name="T46" fmla="*/ 1 w 102"/>
                  <a:gd name="T47" fmla="*/ 0 h 197"/>
                  <a:gd name="T48" fmla="*/ 0 w 102"/>
                  <a:gd name="T49" fmla="*/ 0 h 1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Freeform 215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>
                  <a:gd name="T0" fmla="*/ 0 w 180"/>
                  <a:gd name="T1" fmla="*/ 0 h 129"/>
                  <a:gd name="T2" fmla="*/ 1 w 180"/>
                  <a:gd name="T3" fmla="*/ 0 h 129"/>
                  <a:gd name="T4" fmla="*/ 2 w 180"/>
                  <a:gd name="T5" fmla="*/ 0 h 129"/>
                  <a:gd name="T6" fmla="*/ 3 w 180"/>
                  <a:gd name="T7" fmla="*/ 0 h 129"/>
                  <a:gd name="T8" fmla="*/ 4 w 180"/>
                  <a:gd name="T9" fmla="*/ 0 h 129"/>
                  <a:gd name="T10" fmla="*/ 5 w 180"/>
                  <a:gd name="T11" fmla="*/ 0 h 129"/>
                  <a:gd name="T12" fmla="*/ 5 w 180"/>
                  <a:gd name="T13" fmla="*/ 1 h 129"/>
                  <a:gd name="T14" fmla="*/ 6 w 180"/>
                  <a:gd name="T15" fmla="*/ 2 h 129"/>
                  <a:gd name="T16" fmla="*/ 6 w 180"/>
                  <a:gd name="T17" fmla="*/ 2 h 129"/>
                  <a:gd name="T18" fmla="*/ 6 w 180"/>
                  <a:gd name="T19" fmla="*/ 3 h 129"/>
                  <a:gd name="T20" fmla="*/ 6 w 180"/>
                  <a:gd name="T21" fmla="*/ 3 h 129"/>
                  <a:gd name="T22" fmla="*/ 5 w 180"/>
                  <a:gd name="T23" fmla="*/ 4 h 129"/>
                  <a:gd name="T24" fmla="*/ 5 w 180"/>
                  <a:gd name="T25" fmla="*/ 4 h 129"/>
                  <a:gd name="T26" fmla="*/ 4 w 180"/>
                  <a:gd name="T27" fmla="*/ 3 h 129"/>
                  <a:gd name="T28" fmla="*/ 4 w 180"/>
                  <a:gd name="T29" fmla="*/ 3 h 129"/>
                  <a:gd name="T30" fmla="*/ 4 w 180"/>
                  <a:gd name="T31" fmla="*/ 2 h 129"/>
                  <a:gd name="T32" fmla="*/ 3 w 180"/>
                  <a:gd name="T33" fmla="*/ 2 h 129"/>
                  <a:gd name="T34" fmla="*/ 3 w 180"/>
                  <a:gd name="T35" fmla="*/ 1 h 129"/>
                  <a:gd name="T36" fmla="*/ 3 w 180"/>
                  <a:gd name="T37" fmla="*/ 1 h 129"/>
                  <a:gd name="T38" fmla="*/ 2 w 180"/>
                  <a:gd name="T39" fmla="*/ 0 h 129"/>
                  <a:gd name="T40" fmla="*/ 2 w 180"/>
                  <a:gd name="T41" fmla="*/ 0 h 129"/>
                  <a:gd name="T42" fmla="*/ 1 w 180"/>
                  <a:gd name="T43" fmla="*/ 0 h 129"/>
                  <a:gd name="T44" fmla="*/ 1 w 180"/>
                  <a:gd name="T45" fmla="*/ 0 h 129"/>
                  <a:gd name="T46" fmla="*/ 1 w 180"/>
                  <a:gd name="T47" fmla="*/ 0 h 129"/>
                  <a:gd name="T48" fmla="*/ 0 w 180"/>
                  <a:gd name="T49" fmla="*/ 0 h 12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Freeform 216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>
                  <a:gd name="T0" fmla="*/ 0 w 206"/>
                  <a:gd name="T1" fmla="*/ 1 h 85"/>
                  <a:gd name="T2" fmla="*/ 1 w 206"/>
                  <a:gd name="T3" fmla="*/ 1 h 85"/>
                  <a:gd name="T4" fmla="*/ 1 w 206"/>
                  <a:gd name="T5" fmla="*/ 1 h 85"/>
                  <a:gd name="T6" fmla="*/ 2 w 206"/>
                  <a:gd name="T7" fmla="*/ 0 h 85"/>
                  <a:gd name="T8" fmla="*/ 2 w 206"/>
                  <a:gd name="T9" fmla="*/ 0 h 85"/>
                  <a:gd name="T10" fmla="*/ 2 w 206"/>
                  <a:gd name="T11" fmla="*/ 0 h 85"/>
                  <a:gd name="T12" fmla="*/ 3 w 206"/>
                  <a:gd name="T13" fmla="*/ 0 h 85"/>
                  <a:gd name="T14" fmla="*/ 3 w 206"/>
                  <a:gd name="T15" fmla="*/ 0 h 85"/>
                  <a:gd name="T16" fmla="*/ 4 w 206"/>
                  <a:gd name="T17" fmla="*/ 0 h 85"/>
                  <a:gd name="T18" fmla="*/ 4 w 206"/>
                  <a:gd name="T19" fmla="*/ 0 h 85"/>
                  <a:gd name="T20" fmla="*/ 5 w 206"/>
                  <a:gd name="T21" fmla="*/ 0 h 85"/>
                  <a:gd name="T22" fmla="*/ 5 w 206"/>
                  <a:gd name="T23" fmla="*/ 0 h 85"/>
                  <a:gd name="T24" fmla="*/ 5 w 206"/>
                  <a:gd name="T25" fmla="*/ 0 h 85"/>
                  <a:gd name="T26" fmla="*/ 6 w 206"/>
                  <a:gd name="T27" fmla="*/ 0 h 85"/>
                  <a:gd name="T28" fmla="*/ 6 w 206"/>
                  <a:gd name="T29" fmla="*/ 0 h 85"/>
                  <a:gd name="T30" fmla="*/ 6 w 206"/>
                  <a:gd name="T31" fmla="*/ 0 h 85"/>
                  <a:gd name="T32" fmla="*/ 7 w 206"/>
                  <a:gd name="T33" fmla="*/ 0 h 85"/>
                  <a:gd name="T34" fmla="*/ 7 w 206"/>
                  <a:gd name="T35" fmla="*/ 1 h 85"/>
                  <a:gd name="T36" fmla="*/ 7 w 206"/>
                  <a:gd name="T37" fmla="*/ 1 h 85"/>
                  <a:gd name="T38" fmla="*/ 7 w 206"/>
                  <a:gd name="T39" fmla="*/ 2 h 85"/>
                  <a:gd name="T40" fmla="*/ 6 w 206"/>
                  <a:gd name="T41" fmla="*/ 2 h 85"/>
                  <a:gd name="T42" fmla="*/ 6 w 206"/>
                  <a:gd name="T43" fmla="*/ 2 h 85"/>
                  <a:gd name="T44" fmla="*/ 5 w 206"/>
                  <a:gd name="T45" fmla="*/ 2 h 85"/>
                  <a:gd name="T46" fmla="*/ 5 w 206"/>
                  <a:gd name="T47" fmla="*/ 2 h 85"/>
                  <a:gd name="T48" fmla="*/ 4 w 206"/>
                  <a:gd name="T49" fmla="*/ 1 h 85"/>
                  <a:gd name="T50" fmla="*/ 4 w 206"/>
                  <a:gd name="T51" fmla="*/ 1 h 85"/>
                  <a:gd name="T52" fmla="*/ 3 w 206"/>
                  <a:gd name="T53" fmla="*/ 1 h 85"/>
                  <a:gd name="T54" fmla="*/ 3 w 206"/>
                  <a:gd name="T55" fmla="*/ 1 h 85"/>
                  <a:gd name="T56" fmla="*/ 2 w 206"/>
                  <a:gd name="T57" fmla="*/ 1 h 85"/>
                  <a:gd name="T58" fmla="*/ 1 w 206"/>
                  <a:gd name="T59" fmla="*/ 1 h 85"/>
                  <a:gd name="T60" fmla="*/ 1 w 206"/>
                  <a:gd name="T61" fmla="*/ 1 h 85"/>
                  <a:gd name="T62" fmla="*/ 1 w 206"/>
                  <a:gd name="T63" fmla="*/ 1 h 85"/>
                  <a:gd name="T64" fmla="*/ 0 w 206"/>
                  <a:gd name="T65" fmla="*/ 1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Freeform 217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>
                  <a:gd name="T0" fmla="*/ 0 w 147"/>
                  <a:gd name="T1" fmla="*/ 0 h 95"/>
                  <a:gd name="T2" fmla="*/ 1 w 147"/>
                  <a:gd name="T3" fmla="*/ 0 h 95"/>
                  <a:gd name="T4" fmla="*/ 2 w 147"/>
                  <a:gd name="T5" fmla="*/ 0 h 95"/>
                  <a:gd name="T6" fmla="*/ 3 w 147"/>
                  <a:gd name="T7" fmla="*/ 0 h 95"/>
                  <a:gd name="T8" fmla="*/ 3 w 147"/>
                  <a:gd name="T9" fmla="*/ 0 h 95"/>
                  <a:gd name="T10" fmla="*/ 4 w 147"/>
                  <a:gd name="T11" fmla="*/ 0 h 95"/>
                  <a:gd name="T12" fmla="*/ 4 w 147"/>
                  <a:gd name="T13" fmla="*/ 0 h 95"/>
                  <a:gd name="T14" fmla="*/ 5 w 147"/>
                  <a:gd name="T15" fmla="*/ 1 h 95"/>
                  <a:gd name="T16" fmla="*/ 5 w 147"/>
                  <a:gd name="T17" fmla="*/ 1 h 95"/>
                  <a:gd name="T18" fmla="*/ 5 w 147"/>
                  <a:gd name="T19" fmla="*/ 2 h 95"/>
                  <a:gd name="T20" fmla="*/ 5 w 147"/>
                  <a:gd name="T21" fmla="*/ 2 h 95"/>
                  <a:gd name="T22" fmla="*/ 5 w 147"/>
                  <a:gd name="T23" fmla="*/ 2 h 95"/>
                  <a:gd name="T24" fmla="*/ 4 w 147"/>
                  <a:gd name="T25" fmla="*/ 2 h 95"/>
                  <a:gd name="T26" fmla="*/ 4 w 147"/>
                  <a:gd name="T27" fmla="*/ 2 h 95"/>
                  <a:gd name="T28" fmla="*/ 3 w 147"/>
                  <a:gd name="T29" fmla="*/ 2 h 95"/>
                  <a:gd name="T30" fmla="*/ 3 w 147"/>
                  <a:gd name="T31" fmla="*/ 2 h 95"/>
                  <a:gd name="T32" fmla="*/ 3 w 147"/>
                  <a:gd name="T33" fmla="*/ 1 h 95"/>
                  <a:gd name="T34" fmla="*/ 3 w 147"/>
                  <a:gd name="T35" fmla="*/ 1 h 95"/>
                  <a:gd name="T36" fmla="*/ 2 w 147"/>
                  <a:gd name="T37" fmla="*/ 1 h 95"/>
                  <a:gd name="T38" fmla="*/ 2 w 147"/>
                  <a:gd name="T39" fmla="*/ 0 h 95"/>
                  <a:gd name="T40" fmla="*/ 2 w 147"/>
                  <a:gd name="T41" fmla="*/ 0 h 95"/>
                  <a:gd name="T42" fmla="*/ 1 w 147"/>
                  <a:gd name="T43" fmla="*/ 0 h 95"/>
                  <a:gd name="T44" fmla="*/ 1 w 147"/>
                  <a:gd name="T45" fmla="*/ 0 h 95"/>
                  <a:gd name="T46" fmla="*/ 1 w 147"/>
                  <a:gd name="T47" fmla="*/ 0 h 95"/>
                  <a:gd name="T48" fmla="*/ 0 w 147"/>
                  <a:gd name="T49" fmla="*/ 0 h 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Freeform 218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>
                  <a:gd name="T0" fmla="*/ 0 w 87"/>
                  <a:gd name="T1" fmla="*/ 0 h 154"/>
                  <a:gd name="T2" fmla="*/ 0 w 87"/>
                  <a:gd name="T3" fmla="*/ 1 h 154"/>
                  <a:gd name="T4" fmla="*/ 1 w 87"/>
                  <a:gd name="T5" fmla="*/ 1 h 154"/>
                  <a:gd name="T6" fmla="*/ 1 w 87"/>
                  <a:gd name="T7" fmla="*/ 2 h 154"/>
                  <a:gd name="T8" fmla="*/ 2 w 87"/>
                  <a:gd name="T9" fmla="*/ 2 h 154"/>
                  <a:gd name="T10" fmla="*/ 2 w 87"/>
                  <a:gd name="T11" fmla="*/ 3 h 154"/>
                  <a:gd name="T12" fmla="*/ 2 w 87"/>
                  <a:gd name="T13" fmla="*/ 4 h 154"/>
                  <a:gd name="T14" fmla="*/ 2 w 87"/>
                  <a:gd name="T15" fmla="*/ 4 h 154"/>
                  <a:gd name="T16" fmla="*/ 2 w 87"/>
                  <a:gd name="T17" fmla="*/ 5 h 154"/>
                  <a:gd name="T18" fmla="*/ 2 w 87"/>
                  <a:gd name="T19" fmla="*/ 5 h 154"/>
                  <a:gd name="T20" fmla="*/ 1 w 87"/>
                  <a:gd name="T21" fmla="*/ 5 h 154"/>
                  <a:gd name="T22" fmla="*/ 1 w 87"/>
                  <a:gd name="T23" fmla="*/ 5 h 154"/>
                  <a:gd name="T24" fmla="*/ 1 w 87"/>
                  <a:gd name="T25" fmla="*/ 5 h 154"/>
                  <a:gd name="T26" fmla="*/ 0 w 87"/>
                  <a:gd name="T27" fmla="*/ 5 h 154"/>
                  <a:gd name="T28" fmla="*/ 0 w 87"/>
                  <a:gd name="T29" fmla="*/ 4 h 154"/>
                  <a:gd name="T30" fmla="*/ 0 w 87"/>
                  <a:gd name="T31" fmla="*/ 4 h 154"/>
                  <a:gd name="T32" fmla="*/ 0 w 87"/>
                  <a:gd name="T33" fmla="*/ 3 h 154"/>
                  <a:gd name="T34" fmla="*/ 1 w 87"/>
                  <a:gd name="T35" fmla="*/ 3 h 154"/>
                  <a:gd name="T36" fmla="*/ 0 w 87"/>
                  <a:gd name="T37" fmla="*/ 2 h 154"/>
                  <a:gd name="T38" fmla="*/ 0 w 87"/>
                  <a:gd name="T39" fmla="*/ 2 h 154"/>
                  <a:gd name="T40" fmla="*/ 0 w 87"/>
                  <a:gd name="T41" fmla="*/ 1 h 154"/>
                  <a:gd name="T42" fmla="*/ 0 w 87"/>
                  <a:gd name="T43" fmla="*/ 1 h 154"/>
                  <a:gd name="T44" fmla="*/ 0 w 87"/>
                  <a:gd name="T45" fmla="*/ 1 h 154"/>
                  <a:gd name="T46" fmla="*/ 0 w 87"/>
                  <a:gd name="T47" fmla="*/ 1 h 154"/>
                  <a:gd name="T48" fmla="*/ 0 w 87"/>
                  <a:gd name="T49" fmla="*/ 0 h 1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Freeform 219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>
                  <a:gd name="T0" fmla="*/ 0 w 161"/>
                  <a:gd name="T1" fmla="*/ 2 h 69"/>
                  <a:gd name="T2" fmla="*/ 1 w 161"/>
                  <a:gd name="T3" fmla="*/ 1 h 69"/>
                  <a:gd name="T4" fmla="*/ 1 w 161"/>
                  <a:gd name="T5" fmla="*/ 1 h 69"/>
                  <a:gd name="T6" fmla="*/ 2 w 161"/>
                  <a:gd name="T7" fmla="*/ 0 h 69"/>
                  <a:gd name="T8" fmla="*/ 3 w 161"/>
                  <a:gd name="T9" fmla="*/ 0 h 69"/>
                  <a:gd name="T10" fmla="*/ 3 w 161"/>
                  <a:gd name="T11" fmla="*/ 0 h 69"/>
                  <a:gd name="T12" fmla="*/ 4 w 161"/>
                  <a:gd name="T13" fmla="*/ 0 h 69"/>
                  <a:gd name="T14" fmla="*/ 5 w 161"/>
                  <a:gd name="T15" fmla="*/ 0 h 69"/>
                  <a:gd name="T16" fmla="*/ 5 w 161"/>
                  <a:gd name="T17" fmla="*/ 0 h 69"/>
                  <a:gd name="T18" fmla="*/ 5 w 161"/>
                  <a:gd name="T19" fmla="*/ 0 h 69"/>
                  <a:gd name="T20" fmla="*/ 6 w 161"/>
                  <a:gd name="T21" fmla="*/ 1 h 69"/>
                  <a:gd name="T22" fmla="*/ 5 w 161"/>
                  <a:gd name="T23" fmla="*/ 1 h 69"/>
                  <a:gd name="T24" fmla="*/ 5 w 161"/>
                  <a:gd name="T25" fmla="*/ 1 h 69"/>
                  <a:gd name="T26" fmla="*/ 5 w 161"/>
                  <a:gd name="T27" fmla="*/ 1 h 69"/>
                  <a:gd name="T28" fmla="*/ 4 w 161"/>
                  <a:gd name="T29" fmla="*/ 2 h 69"/>
                  <a:gd name="T30" fmla="*/ 4 w 161"/>
                  <a:gd name="T31" fmla="*/ 1 h 69"/>
                  <a:gd name="T32" fmla="*/ 3 w 161"/>
                  <a:gd name="T33" fmla="*/ 1 h 69"/>
                  <a:gd name="T34" fmla="*/ 3 w 161"/>
                  <a:gd name="T35" fmla="*/ 1 h 69"/>
                  <a:gd name="T36" fmla="*/ 2 w 161"/>
                  <a:gd name="T37" fmla="*/ 1 h 69"/>
                  <a:gd name="T38" fmla="*/ 2 w 161"/>
                  <a:gd name="T39" fmla="*/ 1 h 69"/>
                  <a:gd name="T40" fmla="*/ 2 w 161"/>
                  <a:gd name="T41" fmla="*/ 1 h 69"/>
                  <a:gd name="T42" fmla="*/ 1 w 161"/>
                  <a:gd name="T43" fmla="*/ 1 h 69"/>
                  <a:gd name="T44" fmla="*/ 1 w 161"/>
                  <a:gd name="T45" fmla="*/ 2 h 69"/>
                  <a:gd name="T46" fmla="*/ 1 w 161"/>
                  <a:gd name="T47" fmla="*/ 2 h 69"/>
                  <a:gd name="T48" fmla="*/ 0 w 161"/>
                  <a:gd name="T49" fmla="*/ 2 h 6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Freeform 220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>
                  <a:gd name="T0" fmla="*/ 0 w 114"/>
                  <a:gd name="T1" fmla="*/ 4 h 133"/>
                  <a:gd name="T2" fmla="*/ 1 w 114"/>
                  <a:gd name="T3" fmla="*/ 3 h 133"/>
                  <a:gd name="T4" fmla="*/ 1 w 114"/>
                  <a:gd name="T5" fmla="*/ 2 h 133"/>
                  <a:gd name="T6" fmla="*/ 1 w 114"/>
                  <a:gd name="T7" fmla="*/ 2 h 133"/>
                  <a:gd name="T8" fmla="*/ 1 w 114"/>
                  <a:gd name="T9" fmla="*/ 1 h 133"/>
                  <a:gd name="T10" fmla="*/ 2 w 114"/>
                  <a:gd name="T11" fmla="*/ 0 h 133"/>
                  <a:gd name="T12" fmla="*/ 2 w 114"/>
                  <a:gd name="T13" fmla="*/ 0 h 133"/>
                  <a:gd name="T14" fmla="*/ 3 w 114"/>
                  <a:gd name="T15" fmla="*/ 0 h 133"/>
                  <a:gd name="T16" fmla="*/ 3 w 114"/>
                  <a:gd name="T17" fmla="*/ 0 h 133"/>
                  <a:gd name="T18" fmla="*/ 4 w 114"/>
                  <a:gd name="T19" fmla="*/ 0 h 133"/>
                  <a:gd name="T20" fmla="*/ 4 w 114"/>
                  <a:gd name="T21" fmla="*/ 0 h 133"/>
                  <a:gd name="T22" fmla="*/ 4 w 114"/>
                  <a:gd name="T23" fmla="*/ 0 h 133"/>
                  <a:gd name="T24" fmla="*/ 4 w 114"/>
                  <a:gd name="T25" fmla="*/ 1 h 133"/>
                  <a:gd name="T26" fmla="*/ 4 w 114"/>
                  <a:gd name="T27" fmla="*/ 1 h 133"/>
                  <a:gd name="T28" fmla="*/ 3 w 114"/>
                  <a:gd name="T29" fmla="*/ 1 h 133"/>
                  <a:gd name="T30" fmla="*/ 3 w 114"/>
                  <a:gd name="T31" fmla="*/ 2 h 133"/>
                  <a:gd name="T32" fmla="*/ 2 w 114"/>
                  <a:gd name="T33" fmla="*/ 2 h 133"/>
                  <a:gd name="T34" fmla="*/ 2 w 114"/>
                  <a:gd name="T35" fmla="*/ 2 h 133"/>
                  <a:gd name="T36" fmla="*/ 2 w 114"/>
                  <a:gd name="T37" fmla="*/ 2 h 133"/>
                  <a:gd name="T38" fmla="*/ 1 w 114"/>
                  <a:gd name="T39" fmla="*/ 2 h 133"/>
                  <a:gd name="T40" fmla="*/ 1 w 114"/>
                  <a:gd name="T41" fmla="*/ 3 h 133"/>
                  <a:gd name="T42" fmla="*/ 1 w 114"/>
                  <a:gd name="T43" fmla="*/ 3 h 133"/>
                  <a:gd name="T44" fmla="*/ 1 w 114"/>
                  <a:gd name="T45" fmla="*/ 3 h 133"/>
                  <a:gd name="T46" fmla="*/ 1 w 114"/>
                  <a:gd name="T47" fmla="*/ 4 h 133"/>
                  <a:gd name="T48" fmla="*/ 0 w 114"/>
                  <a:gd name="T49" fmla="*/ 4 h 13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Freeform 221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>
                  <a:gd name="T0" fmla="*/ 1 w 70"/>
                  <a:gd name="T1" fmla="*/ 6 h 163"/>
                  <a:gd name="T2" fmla="*/ 1 w 70"/>
                  <a:gd name="T3" fmla="*/ 5 h 163"/>
                  <a:gd name="T4" fmla="*/ 1 w 70"/>
                  <a:gd name="T5" fmla="*/ 4 h 163"/>
                  <a:gd name="T6" fmla="*/ 1 w 70"/>
                  <a:gd name="T7" fmla="*/ 4 h 163"/>
                  <a:gd name="T8" fmla="*/ 0 w 70"/>
                  <a:gd name="T9" fmla="*/ 3 h 163"/>
                  <a:gd name="T10" fmla="*/ 0 w 70"/>
                  <a:gd name="T11" fmla="*/ 2 h 163"/>
                  <a:gd name="T12" fmla="*/ 1 w 70"/>
                  <a:gd name="T13" fmla="*/ 2 h 163"/>
                  <a:gd name="T14" fmla="*/ 1 w 70"/>
                  <a:gd name="T15" fmla="*/ 1 h 163"/>
                  <a:gd name="T16" fmla="*/ 1 w 70"/>
                  <a:gd name="T17" fmla="*/ 1 h 163"/>
                  <a:gd name="T18" fmla="*/ 2 w 70"/>
                  <a:gd name="T19" fmla="*/ 0 h 163"/>
                  <a:gd name="T20" fmla="*/ 2 w 70"/>
                  <a:gd name="T21" fmla="*/ 1 h 163"/>
                  <a:gd name="T22" fmla="*/ 2 w 70"/>
                  <a:gd name="T23" fmla="*/ 1 h 163"/>
                  <a:gd name="T24" fmla="*/ 3 w 70"/>
                  <a:gd name="T25" fmla="*/ 1 h 163"/>
                  <a:gd name="T26" fmla="*/ 3 w 70"/>
                  <a:gd name="T27" fmla="*/ 2 h 163"/>
                  <a:gd name="T28" fmla="*/ 3 w 70"/>
                  <a:gd name="T29" fmla="*/ 2 h 163"/>
                  <a:gd name="T30" fmla="*/ 2 w 70"/>
                  <a:gd name="T31" fmla="*/ 2 h 163"/>
                  <a:gd name="T32" fmla="*/ 2 w 70"/>
                  <a:gd name="T33" fmla="*/ 3 h 163"/>
                  <a:gd name="T34" fmla="*/ 2 w 70"/>
                  <a:gd name="T35" fmla="*/ 4 h 163"/>
                  <a:gd name="T36" fmla="*/ 1 w 70"/>
                  <a:gd name="T37" fmla="*/ 4 h 163"/>
                  <a:gd name="T38" fmla="*/ 1 w 70"/>
                  <a:gd name="T39" fmla="*/ 5 h 163"/>
                  <a:gd name="T40" fmla="*/ 1 w 70"/>
                  <a:gd name="T41" fmla="*/ 6 h 16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Freeform 222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>
                  <a:gd name="T0" fmla="*/ 0 w 361"/>
                  <a:gd name="T1" fmla="*/ 1 h 348"/>
                  <a:gd name="T2" fmla="*/ 0 w 361"/>
                  <a:gd name="T3" fmla="*/ 1 h 348"/>
                  <a:gd name="T4" fmla="*/ 0 w 361"/>
                  <a:gd name="T5" fmla="*/ 0 h 348"/>
                  <a:gd name="T6" fmla="*/ 0 w 361"/>
                  <a:gd name="T7" fmla="*/ 0 h 348"/>
                  <a:gd name="T8" fmla="*/ 0 w 361"/>
                  <a:gd name="T9" fmla="*/ 1 h 348"/>
                  <a:gd name="T10" fmla="*/ 1 w 361"/>
                  <a:gd name="T11" fmla="*/ 1 h 348"/>
                  <a:gd name="T12" fmla="*/ 2 w 361"/>
                  <a:gd name="T13" fmla="*/ 1 h 348"/>
                  <a:gd name="T14" fmla="*/ 3 w 361"/>
                  <a:gd name="T15" fmla="*/ 1 h 348"/>
                  <a:gd name="T16" fmla="*/ 4 w 361"/>
                  <a:gd name="T17" fmla="*/ 2 h 348"/>
                  <a:gd name="T18" fmla="*/ 5 w 361"/>
                  <a:gd name="T19" fmla="*/ 2 h 348"/>
                  <a:gd name="T20" fmla="*/ 6 w 361"/>
                  <a:gd name="T21" fmla="*/ 3 h 348"/>
                  <a:gd name="T22" fmla="*/ 7 w 361"/>
                  <a:gd name="T23" fmla="*/ 3 h 348"/>
                  <a:gd name="T24" fmla="*/ 8 w 361"/>
                  <a:gd name="T25" fmla="*/ 4 h 348"/>
                  <a:gd name="T26" fmla="*/ 9 w 361"/>
                  <a:gd name="T27" fmla="*/ 5 h 348"/>
                  <a:gd name="T28" fmla="*/ 9 w 361"/>
                  <a:gd name="T29" fmla="*/ 6 h 348"/>
                  <a:gd name="T30" fmla="*/ 10 w 361"/>
                  <a:gd name="T31" fmla="*/ 7 h 348"/>
                  <a:gd name="T32" fmla="*/ 11 w 361"/>
                  <a:gd name="T33" fmla="*/ 8 h 348"/>
                  <a:gd name="T34" fmla="*/ 11 w 361"/>
                  <a:gd name="T35" fmla="*/ 9 h 348"/>
                  <a:gd name="T36" fmla="*/ 11 w 361"/>
                  <a:gd name="T37" fmla="*/ 9 h 348"/>
                  <a:gd name="T38" fmla="*/ 11 w 361"/>
                  <a:gd name="T39" fmla="*/ 10 h 348"/>
                  <a:gd name="T40" fmla="*/ 10 w 361"/>
                  <a:gd name="T41" fmla="*/ 10 h 348"/>
                  <a:gd name="T42" fmla="*/ 10 w 361"/>
                  <a:gd name="T43" fmla="*/ 11 h 348"/>
                  <a:gd name="T44" fmla="*/ 10 w 361"/>
                  <a:gd name="T45" fmla="*/ 11 h 348"/>
                  <a:gd name="T46" fmla="*/ 10 w 361"/>
                  <a:gd name="T47" fmla="*/ 11 h 348"/>
                  <a:gd name="T48" fmla="*/ 10 w 361"/>
                  <a:gd name="T49" fmla="*/ 11 h 348"/>
                  <a:gd name="T50" fmla="*/ 10 w 361"/>
                  <a:gd name="T51" fmla="*/ 11 h 348"/>
                  <a:gd name="T52" fmla="*/ 10 w 361"/>
                  <a:gd name="T53" fmla="*/ 11 h 348"/>
                  <a:gd name="T54" fmla="*/ 10 w 361"/>
                  <a:gd name="T55" fmla="*/ 11 h 348"/>
                  <a:gd name="T56" fmla="*/ 10 w 361"/>
                  <a:gd name="T57" fmla="*/ 10 h 348"/>
                  <a:gd name="T58" fmla="*/ 10 w 361"/>
                  <a:gd name="T59" fmla="*/ 10 h 348"/>
                  <a:gd name="T60" fmla="*/ 10 w 361"/>
                  <a:gd name="T61" fmla="*/ 9 h 348"/>
                  <a:gd name="T62" fmla="*/ 10 w 361"/>
                  <a:gd name="T63" fmla="*/ 9 h 348"/>
                  <a:gd name="T64" fmla="*/ 10 w 361"/>
                  <a:gd name="T65" fmla="*/ 8 h 348"/>
                  <a:gd name="T66" fmla="*/ 10 w 361"/>
                  <a:gd name="T67" fmla="*/ 7 h 348"/>
                  <a:gd name="T68" fmla="*/ 9 w 361"/>
                  <a:gd name="T69" fmla="*/ 7 h 348"/>
                  <a:gd name="T70" fmla="*/ 8 w 361"/>
                  <a:gd name="T71" fmla="*/ 6 h 348"/>
                  <a:gd name="T72" fmla="*/ 7 w 361"/>
                  <a:gd name="T73" fmla="*/ 5 h 348"/>
                  <a:gd name="T74" fmla="*/ 6 w 361"/>
                  <a:gd name="T75" fmla="*/ 4 h 348"/>
                  <a:gd name="T76" fmla="*/ 4 w 361"/>
                  <a:gd name="T77" fmla="*/ 3 h 348"/>
                  <a:gd name="T78" fmla="*/ 2 w 361"/>
                  <a:gd name="T79" fmla="*/ 2 h 348"/>
                  <a:gd name="T80" fmla="*/ 0 w 361"/>
                  <a:gd name="T81" fmla="*/ 1 h 3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Freeform 223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>
                  <a:gd name="T0" fmla="*/ 1 w 126"/>
                  <a:gd name="T1" fmla="*/ 0 h 343"/>
                  <a:gd name="T2" fmla="*/ 1 w 126"/>
                  <a:gd name="T3" fmla="*/ 0 h 343"/>
                  <a:gd name="T4" fmla="*/ 1 w 126"/>
                  <a:gd name="T5" fmla="*/ 2 h 343"/>
                  <a:gd name="T6" fmla="*/ 0 w 126"/>
                  <a:gd name="T7" fmla="*/ 3 h 343"/>
                  <a:gd name="T8" fmla="*/ 1 w 126"/>
                  <a:gd name="T9" fmla="*/ 5 h 343"/>
                  <a:gd name="T10" fmla="*/ 1 w 126"/>
                  <a:gd name="T11" fmla="*/ 7 h 343"/>
                  <a:gd name="T12" fmla="*/ 2 w 126"/>
                  <a:gd name="T13" fmla="*/ 8 h 343"/>
                  <a:gd name="T14" fmla="*/ 3 w 126"/>
                  <a:gd name="T15" fmla="*/ 9 h 343"/>
                  <a:gd name="T16" fmla="*/ 4 w 126"/>
                  <a:gd name="T17" fmla="*/ 10 h 343"/>
                  <a:gd name="T18" fmla="*/ 4 w 126"/>
                  <a:gd name="T19" fmla="*/ 10 h 343"/>
                  <a:gd name="T20" fmla="*/ 4 w 126"/>
                  <a:gd name="T21" fmla="*/ 10 h 343"/>
                  <a:gd name="T22" fmla="*/ 4 w 126"/>
                  <a:gd name="T23" fmla="*/ 10 h 343"/>
                  <a:gd name="T24" fmla="*/ 3 w 126"/>
                  <a:gd name="T25" fmla="*/ 9 h 343"/>
                  <a:gd name="T26" fmla="*/ 3 w 126"/>
                  <a:gd name="T27" fmla="*/ 9 h 343"/>
                  <a:gd name="T28" fmla="*/ 2 w 126"/>
                  <a:gd name="T29" fmla="*/ 8 h 343"/>
                  <a:gd name="T30" fmla="*/ 2 w 126"/>
                  <a:gd name="T31" fmla="*/ 7 h 343"/>
                  <a:gd name="T32" fmla="*/ 1 w 126"/>
                  <a:gd name="T33" fmla="*/ 6 h 343"/>
                  <a:gd name="T34" fmla="*/ 1 w 126"/>
                  <a:gd name="T35" fmla="*/ 5 h 343"/>
                  <a:gd name="T36" fmla="*/ 1 w 126"/>
                  <a:gd name="T37" fmla="*/ 4 h 343"/>
                  <a:gd name="T38" fmla="*/ 1 w 126"/>
                  <a:gd name="T39" fmla="*/ 3 h 343"/>
                  <a:gd name="T40" fmla="*/ 1 w 126"/>
                  <a:gd name="T41" fmla="*/ 2 h 343"/>
                  <a:gd name="T42" fmla="*/ 1 w 126"/>
                  <a:gd name="T43" fmla="*/ 1 h 343"/>
                  <a:gd name="T44" fmla="*/ 1 w 126"/>
                  <a:gd name="T45" fmla="*/ 0 h 343"/>
                  <a:gd name="T46" fmla="*/ 1 w 126"/>
                  <a:gd name="T47" fmla="*/ 0 h 343"/>
                  <a:gd name="T48" fmla="*/ 1 w 126"/>
                  <a:gd name="T49" fmla="*/ 0 h 3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Freeform 224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>
                  <a:gd name="T0" fmla="*/ 10 w 332"/>
                  <a:gd name="T1" fmla="*/ 5 h 160"/>
                  <a:gd name="T2" fmla="*/ 10 w 332"/>
                  <a:gd name="T3" fmla="*/ 5 h 160"/>
                  <a:gd name="T4" fmla="*/ 9 w 332"/>
                  <a:gd name="T5" fmla="*/ 5 h 160"/>
                  <a:gd name="T6" fmla="*/ 9 w 332"/>
                  <a:gd name="T7" fmla="*/ 4 h 160"/>
                  <a:gd name="T8" fmla="*/ 9 w 332"/>
                  <a:gd name="T9" fmla="*/ 3 h 160"/>
                  <a:gd name="T10" fmla="*/ 8 w 332"/>
                  <a:gd name="T11" fmla="*/ 3 h 160"/>
                  <a:gd name="T12" fmla="*/ 7 w 332"/>
                  <a:gd name="T13" fmla="*/ 2 h 160"/>
                  <a:gd name="T14" fmla="*/ 7 w 332"/>
                  <a:gd name="T15" fmla="*/ 2 h 160"/>
                  <a:gd name="T16" fmla="*/ 6 w 332"/>
                  <a:gd name="T17" fmla="*/ 2 h 160"/>
                  <a:gd name="T18" fmla="*/ 5 w 332"/>
                  <a:gd name="T19" fmla="*/ 1 h 160"/>
                  <a:gd name="T20" fmla="*/ 4 w 332"/>
                  <a:gd name="T21" fmla="*/ 1 h 160"/>
                  <a:gd name="T22" fmla="*/ 4 w 332"/>
                  <a:gd name="T23" fmla="*/ 1 h 160"/>
                  <a:gd name="T24" fmla="*/ 3 w 332"/>
                  <a:gd name="T25" fmla="*/ 0 h 160"/>
                  <a:gd name="T26" fmla="*/ 2 w 332"/>
                  <a:gd name="T27" fmla="*/ 0 h 160"/>
                  <a:gd name="T28" fmla="*/ 1 w 332"/>
                  <a:gd name="T29" fmla="*/ 1 h 160"/>
                  <a:gd name="T30" fmla="*/ 0 w 332"/>
                  <a:gd name="T31" fmla="*/ 1 h 160"/>
                  <a:gd name="T32" fmla="*/ 0 w 332"/>
                  <a:gd name="T33" fmla="*/ 1 h 160"/>
                  <a:gd name="T34" fmla="*/ 0 w 332"/>
                  <a:gd name="T35" fmla="*/ 1 h 160"/>
                  <a:gd name="T36" fmla="*/ 0 w 332"/>
                  <a:gd name="T37" fmla="*/ 1 h 160"/>
                  <a:gd name="T38" fmla="*/ 1 w 332"/>
                  <a:gd name="T39" fmla="*/ 1 h 160"/>
                  <a:gd name="T40" fmla="*/ 1 w 332"/>
                  <a:gd name="T41" fmla="*/ 1 h 160"/>
                  <a:gd name="T42" fmla="*/ 2 w 332"/>
                  <a:gd name="T43" fmla="*/ 1 h 160"/>
                  <a:gd name="T44" fmla="*/ 3 w 332"/>
                  <a:gd name="T45" fmla="*/ 1 h 160"/>
                  <a:gd name="T46" fmla="*/ 4 w 332"/>
                  <a:gd name="T47" fmla="*/ 1 h 160"/>
                  <a:gd name="T48" fmla="*/ 4 w 332"/>
                  <a:gd name="T49" fmla="*/ 1 h 160"/>
                  <a:gd name="T50" fmla="*/ 6 w 332"/>
                  <a:gd name="T51" fmla="*/ 2 h 160"/>
                  <a:gd name="T52" fmla="*/ 7 w 332"/>
                  <a:gd name="T53" fmla="*/ 2 h 160"/>
                  <a:gd name="T54" fmla="*/ 7 w 332"/>
                  <a:gd name="T55" fmla="*/ 3 h 160"/>
                  <a:gd name="T56" fmla="*/ 8 w 332"/>
                  <a:gd name="T57" fmla="*/ 4 h 160"/>
                  <a:gd name="T58" fmla="*/ 9 w 332"/>
                  <a:gd name="T59" fmla="*/ 4 h 160"/>
                  <a:gd name="T60" fmla="*/ 9 w 332"/>
                  <a:gd name="T61" fmla="*/ 5 h 160"/>
                  <a:gd name="T62" fmla="*/ 10 w 332"/>
                  <a:gd name="T63" fmla="*/ 5 h 160"/>
                  <a:gd name="T64" fmla="*/ 10 w 332"/>
                  <a:gd name="T65" fmla="*/ 5 h 1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Freeform 225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>
                  <a:gd name="T0" fmla="*/ 10 w 373"/>
                  <a:gd name="T1" fmla="*/ 42 h 1340"/>
                  <a:gd name="T2" fmla="*/ 7 w 373"/>
                  <a:gd name="T3" fmla="*/ 42 h 1340"/>
                  <a:gd name="T4" fmla="*/ 5 w 373"/>
                  <a:gd name="T5" fmla="*/ 41 h 1340"/>
                  <a:gd name="T6" fmla="*/ 3 w 373"/>
                  <a:gd name="T7" fmla="*/ 40 h 1340"/>
                  <a:gd name="T8" fmla="*/ 1 w 373"/>
                  <a:gd name="T9" fmla="*/ 38 h 1340"/>
                  <a:gd name="T10" fmla="*/ 1 w 373"/>
                  <a:gd name="T11" fmla="*/ 36 h 1340"/>
                  <a:gd name="T12" fmla="*/ 2 w 373"/>
                  <a:gd name="T13" fmla="*/ 32 h 1340"/>
                  <a:gd name="T14" fmla="*/ 4 w 373"/>
                  <a:gd name="T15" fmla="*/ 28 h 1340"/>
                  <a:gd name="T16" fmla="*/ 7 w 373"/>
                  <a:gd name="T17" fmla="*/ 22 h 1340"/>
                  <a:gd name="T18" fmla="*/ 9 w 373"/>
                  <a:gd name="T19" fmla="*/ 18 h 1340"/>
                  <a:gd name="T20" fmla="*/ 11 w 373"/>
                  <a:gd name="T21" fmla="*/ 14 h 1340"/>
                  <a:gd name="T22" fmla="*/ 11 w 373"/>
                  <a:gd name="T23" fmla="*/ 10 h 1340"/>
                  <a:gd name="T24" fmla="*/ 11 w 373"/>
                  <a:gd name="T25" fmla="*/ 7 h 1340"/>
                  <a:gd name="T26" fmla="*/ 10 w 373"/>
                  <a:gd name="T27" fmla="*/ 5 h 1340"/>
                  <a:gd name="T28" fmla="*/ 8 w 373"/>
                  <a:gd name="T29" fmla="*/ 3 h 1340"/>
                  <a:gd name="T30" fmla="*/ 6 w 373"/>
                  <a:gd name="T31" fmla="*/ 1 h 1340"/>
                  <a:gd name="T32" fmla="*/ 5 w 373"/>
                  <a:gd name="T33" fmla="*/ 1 h 1340"/>
                  <a:gd name="T34" fmla="*/ 3 w 373"/>
                  <a:gd name="T35" fmla="*/ 1 h 1340"/>
                  <a:gd name="T36" fmla="*/ 2 w 373"/>
                  <a:gd name="T37" fmla="*/ 1 h 1340"/>
                  <a:gd name="T38" fmla="*/ 1 w 373"/>
                  <a:gd name="T39" fmla="*/ 2 h 1340"/>
                  <a:gd name="T40" fmla="*/ 1 w 373"/>
                  <a:gd name="T41" fmla="*/ 2 h 1340"/>
                  <a:gd name="T42" fmla="*/ 0 w 373"/>
                  <a:gd name="T43" fmla="*/ 3 h 1340"/>
                  <a:gd name="T44" fmla="*/ 0 w 373"/>
                  <a:gd name="T45" fmla="*/ 4 h 1340"/>
                  <a:gd name="T46" fmla="*/ 0 w 373"/>
                  <a:gd name="T47" fmla="*/ 4 h 1340"/>
                  <a:gd name="T48" fmla="*/ 0 w 373"/>
                  <a:gd name="T49" fmla="*/ 4 h 1340"/>
                  <a:gd name="T50" fmla="*/ 0 w 373"/>
                  <a:gd name="T51" fmla="*/ 4 h 1340"/>
                  <a:gd name="T52" fmla="*/ 0 w 373"/>
                  <a:gd name="T53" fmla="*/ 3 h 1340"/>
                  <a:gd name="T54" fmla="*/ 1 w 373"/>
                  <a:gd name="T55" fmla="*/ 3 h 1340"/>
                  <a:gd name="T56" fmla="*/ 2 w 373"/>
                  <a:gd name="T57" fmla="*/ 2 h 1340"/>
                  <a:gd name="T58" fmla="*/ 3 w 373"/>
                  <a:gd name="T59" fmla="*/ 2 h 1340"/>
                  <a:gd name="T60" fmla="*/ 4 w 373"/>
                  <a:gd name="T61" fmla="*/ 1 h 1340"/>
                  <a:gd name="T62" fmla="*/ 5 w 373"/>
                  <a:gd name="T63" fmla="*/ 1 h 1340"/>
                  <a:gd name="T64" fmla="*/ 6 w 373"/>
                  <a:gd name="T65" fmla="*/ 2 h 1340"/>
                  <a:gd name="T66" fmla="*/ 7 w 373"/>
                  <a:gd name="T67" fmla="*/ 3 h 1340"/>
                  <a:gd name="T68" fmla="*/ 9 w 373"/>
                  <a:gd name="T69" fmla="*/ 4 h 1340"/>
                  <a:gd name="T70" fmla="*/ 10 w 373"/>
                  <a:gd name="T71" fmla="*/ 6 h 1340"/>
                  <a:gd name="T72" fmla="*/ 10 w 373"/>
                  <a:gd name="T73" fmla="*/ 8 h 1340"/>
                  <a:gd name="T74" fmla="*/ 11 w 373"/>
                  <a:gd name="T75" fmla="*/ 10 h 1340"/>
                  <a:gd name="T76" fmla="*/ 11 w 373"/>
                  <a:gd name="T77" fmla="*/ 13 h 1340"/>
                  <a:gd name="T78" fmla="*/ 10 w 373"/>
                  <a:gd name="T79" fmla="*/ 16 h 1340"/>
                  <a:gd name="T80" fmla="*/ 8 w 373"/>
                  <a:gd name="T81" fmla="*/ 20 h 1340"/>
                  <a:gd name="T82" fmla="*/ 6 w 373"/>
                  <a:gd name="T83" fmla="*/ 23 h 1340"/>
                  <a:gd name="T84" fmla="*/ 4 w 373"/>
                  <a:gd name="T85" fmla="*/ 26 h 1340"/>
                  <a:gd name="T86" fmla="*/ 2 w 373"/>
                  <a:gd name="T87" fmla="*/ 29 h 1340"/>
                  <a:gd name="T88" fmla="*/ 1 w 373"/>
                  <a:gd name="T89" fmla="*/ 31 h 1340"/>
                  <a:gd name="T90" fmla="*/ 0 w 373"/>
                  <a:gd name="T91" fmla="*/ 34 h 1340"/>
                  <a:gd name="T92" fmla="*/ 0 w 373"/>
                  <a:gd name="T93" fmla="*/ 36 h 1340"/>
                  <a:gd name="T94" fmla="*/ 0 w 373"/>
                  <a:gd name="T95" fmla="*/ 38 h 1340"/>
                  <a:gd name="T96" fmla="*/ 1 w 373"/>
                  <a:gd name="T97" fmla="*/ 40 h 1340"/>
                  <a:gd name="T98" fmla="*/ 3 w 373"/>
                  <a:gd name="T99" fmla="*/ 41 h 1340"/>
                  <a:gd name="T100" fmla="*/ 4 w 373"/>
                  <a:gd name="T101" fmla="*/ 42 h 1340"/>
                  <a:gd name="T102" fmla="*/ 6 w 373"/>
                  <a:gd name="T103" fmla="*/ 42 h 1340"/>
                  <a:gd name="T104" fmla="*/ 8 w 373"/>
                  <a:gd name="T105" fmla="*/ 42 h 1340"/>
                  <a:gd name="T106" fmla="*/ 9 w 373"/>
                  <a:gd name="T107" fmla="*/ 42 h 1340"/>
                  <a:gd name="T108" fmla="*/ 10 w 373"/>
                  <a:gd name="T109" fmla="*/ 42 h 1340"/>
                  <a:gd name="T110" fmla="*/ 11 w 373"/>
                  <a:gd name="T111" fmla="*/ 42 h 134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Freeform 226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>
                  <a:gd name="T0" fmla="*/ 4 w 110"/>
                  <a:gd name="T1" fmla="*/ 2 h 123"/>
                  <a:gd name="T2" fmla="*/ 4 w 110"/>
                  <a:gd name="T3" fmla="*/ 2 h 123"/>
                  <a:gd name="T4" fmla="*/ 4 w 110"/>
                  <a:gd name="T5" fmla="*/ 2 h 123"/>
                  <a:gd name="T6" fmla="*/ 4 w 110"/>
                  <a:gd name="T7" fmla="*/ 2 h 123"/>
                  <a:gd name="T8" fmla="*/ 4 w 110"/>
                  <a:gd name="T9" fmla="*/ 1 h 123"/>
                  <a:gd name="T10" fmla="*/ 4 w 110"/>
                  <a:gd name="T11" fmla="*/ 1 h 123"/>
                  <a:gd name="T12" fmla="*/ 3 w 110"/>
                  <a:gd name="T13" fmla="*/ 1 h 123"/>
                  <a:gd name="T14" fmla="*/ 3 w 110"/>
                  <a:gd name="T15" fmla="*/ 1 h 123"/>
                  <a:gd name="T16" fmla="*/ 3 w 110"/>
                  <a:gd name="T17" fmla="*/ 1 h 123"/>
                  <a:gd name="T18" fmla="*/ 3 w 110"/>
                  <a:gd name="T19" fmla="*/ 1 h 123"/>
                  <a:gd name="T20" fmla="*/ 3 w 110"/>
                  <a:gd name="T21" fmla="*/ 1 h 123"/>
                  <a:gd name="T22" fmla="*/ 2 w 110"/>
                  <a:gd name="T23" fmla="*/ 1 h 123"/>
                  <a:gd name="T24" fmla="*/ 2 w 110"/>
                  <a:gd name="T25" fmla="*/ 0 h 123"/>
                  <a:gd name="T26" fmla="*/ 2 w 110"/>
                  <a:gd name="T27" fmla="*/ 1 h 123"/>
                  <a:gd name="T28" fmla="*/ 2 w 110"/>
                  <a:gd name="T29" fmla="*/ 1 h 123"/>
                  <a:gd name="T30" fmla="*/ 2 w 110"/>
                  <a:gd name="T31" fmla="*/ 1 h 123"/>
                  <a:gd name="T32" fmla="*/ 2 w 110"/>
                  <a:gd name="T33" fmla="*/ 1 h 123"/>
                  <a:gd name="T34" fmla="*/ 1 w 110"/>
                  <a:gd name="T35" fmla="*/ 1 h 123"/>
                  <a:gd name="T36" fmla="*/ 1 w 110"/>
                  <a:gd name="T37" fmla="*/ 1 h 123"/>
                  <a:gd name="T38" fmla="*/ 1 w 110"/>
                  <a:gd name="T39" fmla="*/ 1 h 123"/>
                  <a:gd name="T40" fmla="*/ 1 w 110"/>
                  <a:gd name="T41" fmla="*/ 1 h 123"/>
                  <a:gd name="T42" fmla="*/ 1 w 110"/>
                  <a:gd name="T43" fmla="*/ 2 h 123"/>
                  <a:gd name="T44" fmla="*/ 1 w 110"/>
                  <a:gd name="T45" fmla="*/ 2 h 123"/>
                  <a:gd name="T46" fmla="*/ 1 w 110"/>
                  <a:gd name="T47" fmla="*/ 2 h 123"/>
                  <a:gd name="T48" fmla="*/ 1 w 110"/>
                  <a:gd name="T49" fmla="*/ 2 h 123"/>
                  <a:gd name="T50" fmla="*/ 1 w 110"/>
                  <a:gd name="T51" fmla="*/ 3 h 123"/>
                  <a:gd name="T52" fmla="*/ 0 w 110"/>
                  <a:gd name="T53" fmla="*/ 3 h 123"/>
                  <a:gd name="T54" fmla="*/ 0 w 110"/>
                  <a:gd name="T55" fmla="*/ 3 h 123"/>
                  <a:gd name="T56" fmla="*/ 1 w 110"/>
                  <a:gd name="T57" fmla="*/ 3 h 123"/>
                  <a:gd name="T58" fmla="*/ 1 w 110"/>
                  <a:gd name="T59" fmla="*/ 4 h 123"/>
                  <a:gd name="T60" fmla="*/ 1 w 110"/>
                  <a:gd name="T61" fmla="*/ 4 h 123"/>
                  <a:gd name="T62" fmla="*/ 1 w 110"/>
                  <a:gd name="T63" fmla="*/ 4 h 123"/>
                  <a:gd name="T64" fmla="*/ 2 w 110"/>
                  <a:gd name="T65" fmla="*/ 4 h 123"/>
                  <a:gd name="T66" fmla="*/ 2 w 110"/>
                  <a:gd name="T67" fmla="*/ 4 h 123"/>
                  <a:gd name="T68" fmla="*/ 2 w 110"/>
                  <a:gd name="T69" fmla="*/ 4 h 123"/>
                  <a:gd name="T70" fmla="*/ 2 w 110"/>
                  <a:gd name="T71" fmla="*/ 4 h 123"/>
                  <a:gd name="T72" fmla="*/ 2 w 110"/>
                  <a:gd name="T73" fmla="*/ 4 h 123"/>
                  <a:gd name="T74" fmla="*/ 2 w 110"/>
                  <a:gd name="T75" fmla="*/ 4 h 123"/>
                  <a:gd name="T76" fmla="*/ 3 w 110"/>
                  <a:gd name="T77" fmla="*/ 4 h 123"/>
                  <a:gd name="T78" fmla="*/ 3 w 110"/>
                  <a:gd name="T79" fmla="*/ 4 h 123"/>
                  <a:gd name="T80" fmla="*/ 3 w 110"/>
                  <a:gd name="T81" fmla="*/ 4 h 123"/>
                  <a:gd name="T82" fmla="*/ 3 w 110"/>
                  <a:gd name="T83" fmla="*/ 4 h 123"/>
                  <a:gd name="T84" fmla="*/ 3 w 110"/>
                  <a:gd name="T85" fmla="*/ 4 h 123"/>
                  <a:gd name="T86" fmla="*/ 4 w 110"/>
                  <a:gd name="T87" fmla="*/ 4 h 123"/>
                  <a:gd name="T88" fmla="*/ 4 w 110"/>
                  <a:gd name="T89" fmla="*/ 3 h 123"/>
                  <a:gd name="T90" fmla="*/ 4 w 110"/>
                  <a:gd name="T91" fmla="*/ 3 h 123"/>
                  <a:gd name="T92" fmla="*/ 4 w 110"/>
                  <a:gd name="T93" fmla="*/ 3 h 123"/>
                  <a:gd name="T94" fmla="*/ 4 w 110"/>
                  <a:gd name="T95" fmla="*/ 3 h 123"/>
                  <a:gd name="T96" fmla="*/ 4 w 110"/>
                  <a:gd name="T97" fmla="*/ 2 h 1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Freeform 227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>
                  <a:gd name="T0" fmla="*/ 1 w 31"/>
                  <a:gd name="T1" fmla="*/ 1 h 33"/>
                  <a:gd name="T2" fmla="*/ 1 w 31"/>
                  <a:gd name="T3" fmla="*/ 1 h 33"/>
                  <a:gd name="T4" fmla="*/ 1 w 31"/>
                  <a:gd name="T5" fmla="*/ 0 h 33"/>
                  <a:gd name="T6" fmla="*/ 1 w 31"/>
                  <a:gd name="T7" fmla="*/ 0 h 33"/>
                  <a:gd name="T8" fmla="*/ 0 w 31"/>
                  <a:gd name="T9" fmla="*/ 0 h 33"/>
                  <a:gd name="T10" fmla="*/ 1 w 31"/>
                  <a:gd name="T11" fmla="*/ 0 h 33"/>
                  <a:gd name="T12" fmla="*/ 1 w 31"/>
                  <a:gd name="T13" fmla="*/ 0 h 33"/>
                  <a:gd name="T14" fmla="*/ 1 w 31"/>
                  <a:gd name="T15" fmla="*/ 0 h 33"/>
                  <a:gd name="T16" fmla="*/ 1 w 31"/>
                  <a:gd name="T17" fmla="*/ 0 h 33"/>
                  <a:gd name="T18" fmla="*/ 1 w 31"/>
                  <a:gd name="T19" fmla="*/ 0 h 33"/>
                  <a:gd name="T20" fmla="*/ 1 w 31"/>
                  <a:gd name="T21" fmla="*/ 0 h 33"/>
                  <a:gd name="T22" fmla="*/ 1 w 31"/>
                  <a:gd name="T23" fmla="*/ 0 h 33"/>
                  <a:gd name="T24" fmla="*/ 1 w 31"/>
                  <a:gd name="T25" fmla="*/ 0 h 33"/>
                  <a:gd name="T26" fmla="*/ 1 w 31"/>
                  <a:gd name="T27" fmla="*/ 0 h 33"/>
                  <a:gd name="T28" fmla="*/ 1 w 31"/>
                  <a:gd name="T29" fmla="*/ 0 h 33"/>
                  <a:gd name="T30" fmla="*/ 1 w 31"/>
                  <a:gd name="T31" fmla="*/ 1 h 33"/>
                  <a:gd name="T32" fmla="*/ 1 w 31"/>
                  <a:gd name="T33" fmla="*/ 1 h 3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Freeform 228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>
                  <a:gd name="T0" fmla="*/ 4 w 111"/>
                  <a:gd name="T1" fmla="*/ 2 h 122"/>
                  <a:gd name="T2" fmla="*/ 4 w 111"/>
                  <a:gd name="T3" fmla="*/ 2 h 122"/>
                  <a:gd name="T4" fmla="*/ 4 w 111"/>
                  <a:gd name="T5" fmla="*/ 2 h 122"/>
                  <a:gd name="T6" fmla="*/ 4 w 111"/>
                  <a:gd name="T7" fmla="*/ 2 h 122"/>
                  <a:gd name="T8" fmla="*/ 4 w 111"/>
                  <a:gd name="T9" fmla="*/ 1 h 122"/>
                  <a:gd name="T10" fmla="*/ 4 w 111"/>
                  <a:gd name="T11" fmla="*/ 1 h 122"/>
                  <a:gd name="T12" fmla="*/ 3 w 111"/>
                  <a:gd name="T13" fmla="*/ 1 h 122"/>
                  <a:gd name="T14" fmla="*/ 3 w 111"/>
                  <a:gd name="T15" fmla="*/ 1 h 122"/>
                  <a:gd name="T16" fmla="*/ 3 w 111"/>
                  <a:gd name="T17" fmla="*/ 1 h 122"/>
                  <a:gd name="T18" fmla="*/ 3 w 111"/>
                  <a:gd name="T19" fmla="*/ 1 h 122"/>
                  <a:gd name="T20" fmla="*/ 3 w 111"/>
                  <a:gd name="T21" fmla="*/ 1 h 122"/>
                  <a:gd name="T22" fmla="*/ 2 w 111"/>
                  <a:gd name="T23" fmla="*/ 1 h 122"/>
                  <a:gd name="T24" fmla="*/ 2 w 111"/>
                  <a:gd name="T25" fmla="*/ 0 h 122"/>
                  <a:gd name="T26" fmla="*/ 2 w 111"/>
                  <a:gd name="T27" fmla="*/ 1 h 122"/>
                  <a:gd name="T28" fmla="*/ 2 w 111"/>
                  <a:gd name="T29" fmla="*/ 1 h 122"/>
                  <a:gd name="T30" fmla="*/ 2 w 111"/>
                  <a:gd name="T31" fmla="*/ 1 h 122"/>
                  <a:gd name="T32" fmla="*/ 2 w 111"/>
                  <a:gd name="T33" fmla="*/ 1 h 122"/>
                  <a:gd name="T34" fmla="*/ 1 w 111"/>
                  <a:gd name="T35" fmla="*/ 1 h 122"/>
                  <a:gd name="T36" fmla="*/ 1 w 111"/>
                  <a:gd name="T37" fmla="*/ 1 h 122"/>
                  <a:gd name="T38" fmla="*/ 1 w 111"/>
                  <a:gd name="T39" fmla="*/ 1 h 122"/>
                  <a:gd name="T40" fmla="*/ 1 w 111"/>
                  <a:gd name="T41" fmla="*/ 1 h 122"/>
                  <a:gd name="T42" fmla="*/ 1 w 111"/>
                  <a:gd name="T43" fmla="*/ 2 h 122"/>
                  <a:gd name="T44" fmla="*/ 1 w 111"/>
                  <a:gd name="T45" fmla="*/ 2 h 122"/>
                  <a:gd name="T46" fmla="*/ 1 w 111"/>
                  <a:gd name="T47" fmla="*/ 2 h 122"/>
                  <a:gd name="T48" fmla="*/ 1 w 111"/>
                  <a:gd name="T49" fmla="*/ 2 h 122"/>
                  <a:gd name="T50" fmla="*/ 1 w 111"/>
                  <a:gd name="T51" fmla="*/ 3 h 122"/>
                  <a:gd name="T52" fmla="*/ 1 w 111"/>
                  <a:gd name="T53" fmla="*/ 3 h 122"/>
                  <a:gd name="T54" fmla="*/ 0 w 111"/>
                  <a:gd name="T55" fmla="*/ 3 h 122"/>
                  <a:gd name="T56" fmla="*/ 1 w 111"/>
                  <a:gd name="T57" fmla="*/ 3 h 122"/>
                  <a:gd name="T58" fmla="*/ 1 w 111"/>
                  <a:gd name="T59" fmla="*/ 4 h 122"/>
                  <a:gd name="T60" fmla="*/ 1 w 111"/>
                  <a:gd name="T61" fmla="*/ 4 h 122"/>
                  <a:gd name="T62" fmla="*/ 1 w 111"/>
                  <a:gd name="T63" fmla="*/ 4 h 122"/>
                  <a:gd name="T64" fmla="*/ 2 w 111"/>
                  <a:gd name="T65" fmla="*/ 4 h 122"/>
                  <a:gd name="T66" fmla="*/ 2 w 111"/>
                  <a:gd name="T67" fmla="*/ 4 h 122"/>
                  <a:gd name="T68" fmla="*/ 2 w 111"/>
                  <a:gd name="T69" fmla="*/ 4 h 122"/>
                  <a:gd name="T70" fmla="*/ 2 w 111"/>
                  <a:gd name="T71" fmla="*/ 4 h 122"/>
                  <a:gd name="T72" fmla="*/ 2 w 111"/>
                  <a:gd name="T73" fmla="*/ 4 h 122"/>
                  <a:gd name="T74" fmla="*/ 2 w 111"/>
                  <a:gd name="T75" fmla="*/ 4 h 122"/>
                  <a:gd name="T76" fmla="*/ 3 w 111"/>
                  <a:gd name="T77" fmla="*/ 4 h 122"/>
                  <a:gd name="T78" fmla="*/ 3 w 111"/>
                  <a:gd name="T79" fmla="*/ 4 h 122"/>
                  <a:gd name="T80" fmla="*/ 3 w 111"/>
                  <a:gd name="T81" fmla="*/ 4 h 122"/>
                  <a:gd name="T82" fmla="*/ 3 w 111"/>
                  <a:gd name="T83" fmla="*/ 4 h 122"/>
                  <a:gd name="T84" fmla="*/ 3 w 111"/>
                  <a:gd name="T85" fmla="*/ 4 h 122"/>
                  <a:gd name="T86" fmla="*/ 4 w 111"/>
                  <a:gd name="T87" fmla="*/ 4 h 122"/>
                  <a:gd name="T88" fmla="*/ 4 w 111"/>
                  <a:gd name="T89" fmla="*/ 3 h 122"/>
                  <a:gd name="T90" fmla="*/ 4 w 111"/>
                  <a:gd name="T91" fmla="*/ 3 h 122"/>
                  <a:gd name="T92" fmla="*/ 4 w 111"/>
                  <a:gd name="T93" fmla="*/ 3 h 122"/>
                  <a:gd name="T94" fmla="*/ 4 w 111"/>
                  <a:gd name="T95" fmla="*/ 3 h 122"/>
                  <a:gd name="T96" fmla="*/ 4 w 111"/>
                  <a:gd name="T97" fmla="*/ 2 h 12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Freeform 229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>
                  <a:gd name="T0" fmla="*/ 1 w 32"/>
                  <a:gd name="T1" fmla="*/ 1 h 32"/>
                  <a:gd name="T2" fmla="*/ 1 w 32"/>
                  <a:gd name="T3" fmla="*/ 1 h 32"/>
                  <a:gd name="T4" fmla="*/ 1 w 32"/>
                  <a:gd name="T5" fmla="*/ 1 h 32"/>
                  <a:gd name="T6" fmla="*/ 1 w 32"/>
                  <a:gd name="T7" fmla="*/ 1 h 32"/>
                  <a:gd name="T8" fmla="*/ 0 w 32"/>
                  <a:gd name="T9" fmla="*/ 1 h 32"/>
                  <a:gd name="T10" fmla="*/ 1 w 32"/>
                  <a:gd name="T11" fmla="*/ 1 h 32"/>
                  <a:gd name="T12" fmla="*/ 1 w 32"/>
                  <a:gd name="T13" fmla="*/ 1 h 32"/>
                  <a:gd name="T14" fmla="*/ 1 w 32"/>
                  <a:gd name="T15" fmla="*/ 1 h 32"/>
                  <a:gd name="T16" fmla="*/ 1 w 32"/>
                  <a:gd name="T17" fmla="*/ 0 h 32"/>
                  <a:gd name="T18" fmla="*/ 1 w 32"/>
                  <a:gd name="T19" fmla="*/ 1 h 32"/>
                  <a:gd name="T20" fmla="*/ 1 w 32"/>
                  <a:gd name="T21" fmla="*/ 1 h 32"/>
                  <a:gd name="T22" fmla="*/ 1 w 32"/>
                  <a:gd name="T23" fmla="*/ 1 h 32"/>
                  <a:gd name="T24" fmla="*/ 1 w 32"/>
                  <a:gd name="T25" fmla="*/ 1 h 32"/>
                  <a:gd name="T26" fmla="*/ 1 w 32"/>
                  <a:gd name="T27" fmla="*/ 1 h 32"/>
                  <a:gd name="T28" fmla="*/ 1 w 32"/>
                  <a:gd name="T29" fmla="*/ 1 h 32"/>
                  <a:gd name="T30" fmla="*/ 1 w 32"/>
                  <a:gd name="T31" fmla="*/ 1 h 32"/>
                  <a:gd name="T32" fmla="*/ 1 w 32"/>
                  <a:gd name="T33" fmla="*/ 1 h 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Freeform 230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>
                  <a:gd name="T0" fmla="*/ 5 w 136"/>
                  <a:gd name="T1" fmla="*/ 2 h 149"/>
                  <a:gd name="T2" fmla="*/ 5 w 136"/>
                  <a:gd name="T3" fmla="*/ 1 h 149"/>
                  <a:gd name="T4" fmla="*/ 5 w 136"/>
                  <a:gd name="T5" fmla="*/ 1 h 149"/>
                  <a:gd name="T6" fmla="*/ 4 w 136"/>
                  <a:gd name="T7" fmla="*/ 0 h 149"/>
                  <a:gd name="T8" fmla="*/ 4 w 136"/>
                  <a:gd name="T9" fmla="*/ 0 h 149"/>
                  <a:gd name="T10" fmla="*/ 4 w 136"/>
                  <a:gd name="T11" fmla="*/ 0 h 149"/>
                  <a:gd name="T12" fmla="*/ 3 w 136"/>
                  <a:gd name="T13" fmla="*/ 0 h 149"/>
                  <a:gd name="T14" fmla="*/ 3 w 136"/>
                  <a:gd name="T15" fmla="*/ 0 h 149"/>
                  <a:gd name="T16" fmla="*/ 2 w 136"/>
                  <a:gd name="T17" fmla="*/ 0 h 149"/>
                  <a:gd name="T18" fmla="*/ 2 w 136"/>
                  <a:gd name="T19" fmla="*/ 0 h 149"/>
                  <a:gd name="T20" fmla="*/ 2 w 136"/>
                  <a:gd name="T21" fmla="*/ 0 h 149"/>
                  <a:gd name="T22" fmla="*/ 1 w 136"/>
                  <a:gd name="T23" fmla="*/ 0 h 149"/>
                  <a:gd name="T24" fmla="*/ 1 w 136"/>
                  <a:gd name="T25" fmla="*/ 0 h 149"/>
                  <a:gd name="T26" fmla="*/ 1 w 136"/>
                  <a:gd name="T27" fmla="*/ 1 h 149"/>
                  <a:gd name="T28" fmla="*/ 0 w 136"/>
                  <a:gd name="T29" fmla="*/ 1 h 149"/>
                  <a:gd name="T30" fmla="*/ 1 w 136"/>
                  <a:gd name="T31" fmla="*/ 2 h 149"/>
                  <a:gd name="T32" fmla="*/ 1 w 136"/>
                  <a:gd name="T33" fmla="*/ 2 h 149"/>
                  <a:gd name="T34" fmla="*/ 0 w 136"/>
                  <a:gd name="T35" fmla="*/ 3 h 149"/>
                  <a:gd name="T36" fmla="*/ 1 w 136"/>
                  <a:gd name="T37" fmla="*/ 3 h 149"/>
                  <a:gd name="T38" fmla="*/ 1 w 136"/>
                  <a:gd name="T39" fmla="*/ 3 h 149"/>
                  <a:gd name="T40" fmla="*/ 1 w 136"/>
                  <a:gd name="T41" fmla="*/ 3 h 149"/>
                  <a:gd name="T42" fmla="*/ 2 w 136"/>
                  <a:gd name="T43" fmla="*/ 3 h 149"/>
                  <a:gd name="T44" fmla="*/ 2 w 136"/>
                  <a:gd name="T45" fmla="*/ 4 h 149"/>
                  <a:gd name="T46" fmla="*/ 2 w 136"/>
                  <a:gd name="T47" fmla="*/ 4 h 149"/>
                  <a:gd name="T48" fmla="*/ 3 w 136"/>
                  <a:gd name="T49" fmla="*/ 4 h 149"/>
                  <a:gd name="T50" fmla="*/ 3 w 136"/>
                  <a:gd name="T51" fmla="*/ 4 h 149"/>
                  <a:gd name="T52" fmla="*/ 4 w 136"/>
                  <a:gd name="T53" fmla="*/ 3 h 149"/>
                  <a:gd name="T54" fmla="*/ 4 w 136"/>
                  <a:gd name="T55" fmla="*/ 3 h 149"/>
                  <a:gd name="T56" fmla="*/ 4 w 136"/>
                  <a:gd name="T57" fmla="*/ 3 h 149"/>
                  <a:gd name="T58" fmla="*/ 4 w 136"/>
                  <a:gd name="T59" fmla="*/ 3 h 149"/>
                  <a:gd name="T60" fmla="*/ 5 w 136"/>
                  <a:gd name="T61" fmla="*/ 3 h 149"/>
                  <a:gd name="T62" fmla="*/ 5 w 136"/>
                  <a:gd name="T63" fmla="*/ 2 h 14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0" name="Freeform 231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>
                  <a:gd name="T0" fmla="*/ 1 w 39"/>
                  <a:gd name="T1" fmla="*/ 2 h 40"/>
                  <a:gd name="T2" fmla="*/ 1 w 39"/>
                  <a:gd name="T3" fmla="*/ 2 h 40"/>
                  <a:gd name="T4" fmla="*/ 1 w 39"/>
                  <a:gd name="T5" fmla="*/ 2 h 40"/>
                  <a:gd name="T6" fmla="*/ 1 w 39"/>
                  <a:gd name="T7" fmla="*/ 1 h 40"/>
                  <a:gd name="T8" fmla="*/ 0 w 39"/>
                  <a:gd name="T9" fmla="*/ 1 h 40"/>
                  <a:gd name="T10" fmla="*/ 1 w 39"/>
                  <a:gd name="T11" fmla="*/ 1 h 40"/>
                  <a:gd name="T12" fmla="*/ 1 w 39"/>
                  <a:gd name="T13" fmla="*/ 1 h 40"/>
                  <a:gd name="T14" fmla="*/ 1 w 39"/>
                  <a:gd name="T15" fmla="*/ 1 h 40"/>
                  <a:gd name="T16" fmla="*/ 1 w 39"/>
                  <a:gd name="T17" fmla="*/ 0 h 40"/>
                  <a:gd name="T18" fmla="*/ 1 w 39"/>
                  <a:gd name="T19" fmla="*/ 1 h 40"/>
                  <a:gd name="T20" fmla="*/ 2 w 39"/>
                  <a:gd name="T21" fmla="*/ 1 h 40"/>
                  <a:gd name="T22" fmla="*/ 2 w 39"/>
                  <a:gd name="T23" fmla="*/ 1 h 40"/>
                  <a:gd name="T24" fmla="*/ 2 w 39"/>
                  <a:gd name="T25" fmla="*/ 1 h 40"/>
                  <a:gd name="T26" fmla="*/ 2 w 39"/>
                  <a:gd name="T27" fmla="*/ 1 h 40"/>
                  <a:gd name="T28" fmla="*/ 2 w 39"/>
                  <a:gd name="T29" fmla="*/ 2 h 40"/>
                  <a:gd name="T30" fmla="*/ 1 w 39"/>
                  <a:gd name="T31" fmla="*/ 2 h 40"/>
                  <a:gd name="T32" fmla="*/ 1 w 39"/>
                  <a:gd name="T33" fmla="*/ 2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Freeform 232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>
                  <a:gd name="T0" fmla="*/ 0 w 129"/>
                  <a:gd name="T1" fmla="*/ 5 h 181"/>
                  <a:gd name="T2" fmla="*/ 0 w 129"/>
                  <a:gd name="T3" fmla="*/ 5 h 181"/>
                  <a:gd name="T4" fmla="*/ 1 w 129"/>
                  <a:gd name="T5" fmla="*/ 4 h 181"/>
                  <a:gd name="T6" fmla="*/ 2 w 129"/>
                  <a:gd name="T7" fmla="*/ 4 h 181"/>
                  <a:gd name="T8" fmla="*/ 3 w 129"/>
                  <a:gd name="T9" fmla="*/ 3 h 181"/>
                  <a:gd name="T10" fmla="*/ 3 w 129"/>
                  <a:gd name="T11" fmla="*/ 3 h 181"/>
                  <a:gd name="T12" fmla="*/ 3 w 129"/>
                  <a:gd name="T13" fmla="*/ 2 h 181"/>
                  <a:gd name="T14" fmla="*/ 4 w 129"/>
                  <a:gd name="T15" fmla="*/ 1 h 181"/>
                  <a:gd name="T16" fmla="*/ 3 w 129"/>
                  <a:gd name="T17" fmla="*/ 0 h 181"/>
                  <a:gd name="T18" fmla="*/ 3 w 129"/>
                  <a:gd name="T19" fmla="*/ 0 h 181"/>
                  <a:gd name="T20" fmla="*/ 3 w 129"/>
                  <a:gd name="T21" fmla="*/ 0 h 181"/>
                  <a:gd name="T22" fmla="*/ 2 w 129"/>
                  <a:gd name="T23" fmla="*/ 0 h 181"/>
                  <a:gd name="T24" fmla="*/ 2 w 129"/>
                  <a:gd name="T25" fmla="*/ 0 h 181"/>
                  <a:gd name="T26" fmla="*/ 1 w 129"/>
                  <a:gd name="T27" fmla="*/ 0 h 181"/>
                  <a:gd name="T28" fmla="*/ 1 w 129"/>
                  <a:gd name="T29" fmla="*/ 1 h 181"/>
                  <a:gd name="T30" fmla="*/ 1 w 129"/>
                  <a:gd name="T31" fmla="*/ 1 h 181"/>
                  <a:gd name="T32" fmla="*/ 1 w 129"/>
                  <a:gd name="T33" fmla="*/ 2 h 181"/>
                  <a:gd name="T34" fmla="*/ 1 w 129"/>
                  <a:gd name="T35" fmla="*/ 2 h 181"/>
                  <a:gd name="T36" fmla="*/ 1 w 129"/>
                  <a:gd name="T37" fmla="*/ 3 h 181"/>
                  <a:gd name="T38" fmla="*/ 1 w 129"/>
                  <a:gd name="T39" fmla="*/ 4 h 181"/>
                  <a:gd name="T40" fmla="*/ 0 w 129"/>
                  <a:gd name="T41" fmla="*/ 4 h 181"/>
                  <a:gd name="T42" fmla="*/ 0 w 129"/>
                  <a:gd name="T43" fmla="*/ 5 h 181"/>
                  <a:gd name="T44" fmla="*/ 0 w 129"/>
                  <a:gd name="T45" fmla="*/ 5 h 181"/>
                  <a:gd name="T46" fmla="*/ 0 w 129"/>
                  <a:gd name="T47" fmla="*/ 5 h 181"/>
                  <a:gd name="T48" fmla="*/ 0 w 129"/>
                  <a:gd name="T49" fmla="*/ 5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Freeform 233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>
                  <a:gd name="T0" fmla="*/ 2 w 90"/>
                  <a:gd name="T1" fmla="*/ 7 h 206"/>
                  <a:gd name="T2" fmla="*/ 3 w 90"/>
                  <a:gd name="T3" fmla="*/ 6 h 206"/>
                  <a:gd name="T4" fmla="*/ 3 w 90"/>
                  <a:gd name="T5" fmla="*/ 5 h 206"/>
                  <a:gd name="T6" fmla="*/ 3 w 90"/>
                  <a:gd name="T7" fmla="*/ 4 h 206"/>
                  <a:gd name="T8" fmla="*/ 3 w 90"/>
                  <a:gd name="T9" fmla="*/ 4 h 206"/>
                  <a:gd name="T10" fmla="*/ 3 w 90"/>
                  <a:gd name="T11" fmla="*/ 3 h 206"/>
                  <a:gd name="T12" fmla="*/ 3 w 90"/>
                  <a:gd name="T13" fmla="*/ 2 h 206"/>
                  <a:gd name="T14" fmla="*/ 3 w 90"/>
                  <a:gd name="T15" fmla="*/ 1 h 206"/>
                  <a:gd name="T16" fmla="*/ 2 w 90"/>
                  <a:gd name="T17" fmla="*/ 1 h 206"/>
                  <a:gd name="T18" fmla="*/ 2 w 90"/>
                  <a:gd name="T19" fmla="*/ 0 h 206"/>
                  <a:gd name="T20" fmla="*/ 1 w 90"/>
                  <a:gd name="T21" fmla="*/ 1 h 206"/>
                  <a:gd name="T22" fmla="*/ 1 w 90"/>
                  <a:gd name="T23" fmla="*/ 1 h 206"/>
                  <a:gd name="T24" fmla="*/ 1 w 90"/>
                  <a:gd name="T25" fmla="*/ 1 h 206"/>
                  <a:gd name="T26" fmla="*/ 0 w 90"/>
                  <a:gd name="T27" fmla="*/ 2 h 206"/>
                  <a:gd name="T28" fmla="*/ 1 w 90"/>
                  <a:gd name="T29" fmla="*/ 2 h 206"/>
                  <a:gd name="T30" fmla="*/ 1 w 90"/>
                  <a:gd name="T31" fmla="*/ 3 h 206"/>
                  <a:gd name="T32" fmla="*/ 1 w 90"/>
                  <a:gd name="T33" fmla="*/ 3 h 206"/>
                  <a:gd name="T34" fmla="*/ 2 w 90"/>
                  <a:gd name="T35" fmla="*/ 4 h 206"/>
                  <a:gd name="T36" fmla="*/ 2 w 90"/>
                  <a:gd name="T37" fmla="*/ 4 h 206"/>
                  <a:gd name="T38" fmla="*/ 2 w 90"/>
                  <a:gd name="T39" fmla="*/ 5 h 206"/>
                  <a:gd name="T40" fmla="*/ 2 w 90"/>
                  <a:gd name="T41" fmla="*/ 5 h 206"/>
                  <a:gd name="T42" fmla="*/ 2 w 90"/>
                  <a:gd name="T43" fmla="*/ 6 h 206"/>
                  <a:gd name="T44" fmla="*/ 2 w 90"/>
                  <a:gd name="T45" fmla="*/ 7 h 206"/>
                  <a:gd name="T46" fmla="*/ 2 w 90"/>
                  <a:gd name="T47" fmla="*/ 7 h 206"/>
                  <a:gd name="T48" fmla="*/ 2 w 90"/>
                  <a:gd name="T49" fmla="*/ 7 h 20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Freeform 234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>
                  <a:gd name="T0" fmla="*/ 0 w 201"/>
                  <a:gd name="T1" fmla="*/ 3 h 99"/>
                  <a:gd name="T2" fmla="*/ 0 w 201"/>
                  <a:gd name="T3" fmla="*/ 3 h 99"/>
                  <a:gd name="T4" fmla="*/ 0 w 201"/>
                  <a:gd name="T5" fmla="*/ 3 h 99"/>
                  <a:gd name="T6" fmla="*/ 1 w 201"/>
                  <a:gd name="T7" fmla="*/ 3 h 99"/>
                  <a:gd name="T8" fmla="*/ 1 w 201"/>
                  <a:gd name="T9" fmla="*/ 3 h 99"/>
                  <a:gd name="T10" fmla="*/ 2 w 201"/>
                  <a:gd name="T11" fmla="*/ 4 h 99"/>
                  <a:gd name="T12" fmla="*/ 2 w 201"/>
                  <a:gd name="T13" fmla="*/ 4 h 99"/>
                  <a:gd name="T14" fmla="*/ 3 w 201"/>
                  <a:gd name="T15" fmla="*/ 4 h 99"/>
                  <a:gd name="T16" fmla="*/ 3 w 201"/>
                  <a:gd name="T17" fmla="*/ 4 h 99"/>
                  <a:gd name="T18" fmla="*/ 3 w 201"/>
                  <a:gd name="T19" fmla="*/ 3 h 99"/>
                  <a:gd name="T20" fmla="*/ 4 w 201"/>
                  <a:gd name="T21" fmla="*/ 3 h 99"/>
                  <a:gd name="T22" fmla="*/ 4 w 201"/>
                  <a:gd name="T23" fmla="*/ 3 h 99"/>
                  <a:gd name="T24" fmla="*/ 5 w 201"/>
                  <a:gd name="T25" fmla="*/ 3 h 99"/>
                  <a:gd name="T26" fmla="*/ 5 w 201"/>
                  <a:gd name="T27" fmla="*/ 3 h 99"/>
                  <a:gd name="T28" fmla="*/ 5 w 201"/>
                  <a:gd name="T29" fmla="*/ 3 h 99"/>
                  <a:gd name="T30" fmla="*/ 5 w 201"/>
                  <a:gd name="T31" fmla="*/ 2 h 99"/>
                  <a:gd name="T32" fmla="*/ 6 w 201"/>
                  <a:gd name="T33" fmla="*/ 2 h 99"/>
                  <a:gd name="T34" fmla="*/ 6 w 201"/>
                  <a:gd name="T35" fmla="*/ 1 h 99"/>
                  <a:gd name="T36" fmla="*/ 6 w 201"/>
                  <a:gd name="T37" fmla="*/ 1 h 99"/>
                  <a:gd name="T38" fmla="*/ 5 w 201"/>
                  <a:gd name="T39" fmla="*/ 1 h 99"/>
                  <a:gd name="T40" fmla="*/ 5 w 201"/>
                  <a:gd name="T41" fmla="*/ 0 h 99"/>
                  <a:gd name="T42" fmla="*/ 4 w 201"/>
                  <a:gd name="T43" fmla="*/ 1 h 99"/>
                  <a:gd name="T44" fmla="*/ 4 w 201"/>
                  <a:gd name="T45" fmla="*/ 1 h 99"/>
                  <a:gd name="T46" fmla="*/ 3 w 201"/>
                  <a:gd name="T47" fmla="*/ 1 h 99"/>
                  <a:gd name="T48" fmla="*/ 3 w 201"/>
                  <a:gd name="T49" fmla="*/ 2 h 99"/>
                  <a:gd name="T50" fmla="*/ 3 w 201"/>
                  <a:gd name="T51" fmla="*/ 2 h 99"/>
                  <a:gd name="T52" fmla="*/ 2 w 201"/>
                  <a:gd name="T53" fmla="*/ 2 h 99"/>
                  <a:gd name="T54" fmla="*/ 2 w 201"/>
                  <a:gd name="T55" fmla="*/ 3 h 99"/>
                  <a:gd name="T56" fmla="*/ 1 w 201"/>
                  <a:gd name="T57" fmla="*/ 3 h 99"/>
                  <a:gd name="T58" fmla="*/ 0 w 201"/>
                  <a:gd name="T59" fmla="*/ 3 h 99"/>
                  <a:gd name="T60" fmla="*/ 0 w 201"/>
                  <a:gd name="T61" fmla="*/ 3 h 99"/>
                  <a:gd name="T62" fmla="*/ 0 w 201"/>
                  <a:gd name="T63" fmla="*/ 3 h 99"/>
                  <a:gd name="T64" fmla="*/ 0 w 201"/>
                  <a:gd name="T65" fmla="*/ 3 h 9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Freeform 235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>
                  <a:gd name="T0" fmla="*/ 0 w 198"/>
                  <a:gd name="T1" fmla="*/ 0 h 100"/>
                  <a:gd name="T2" fmla="*/ 1 w 198"/>
                  <a:gd name="T3" fmla="*/ 1 h 100"/>
                  <a:gd name="T4" fmla="*/ 2 w 198"/>
                  <a:gd name="T5" fmla="*/ 2 h 100"/>
                  <a:gd name="T6" fmla="*/ 2 w 198"/>
                  <a:gd name="T7" fmla="*/ 3 h 100"/>
                  <a:gd name="T8" fmla="*/ 3 w 198"/>
                  <a:gd name="T9" fmla="*/ 3 h 100"/>
                  <a:gd name="T10" fmla="*/ 4 w 198"/>
                  <a:gd name="T11" fmla="*/ 3 h 100"/>
                  <a:gd name="T12" fmla="*/ 5 w 198"/>
                  <a:gd name="T13" fmla="*/ 4 h 100"/>
                  <a:gd name="T14" fmla="*/ 5 w 198"/>
                  <a:gd name="T15" fmla="*/ 4 h 100"/>
                  <a:gd name="T16" fmla="*/ 6 w 198"/>
                  <a:gd name="T17" fmla="*/ 3 h 100"/>
                  <a:gd name="T18" fmla="*/ 6 w 198"/>
                  <a:gd name="T19" fmla="*/ 3 h 100"/>
                  <a:gd name="T20" fmla="*/ 7 w 198"/>
                  <a:gd name="T21" fmla="*/ 2 h 100"/>
                  <a:gd name="T22" fmla="*/ 7 w 198"/>
                  <a:gd name="T23" fmla="*/ 2 h 100"/>
                  <a:gd name="T24" fmla="*/ 6 w 198"/>
                  <a:gd name="T25" fmla="*/ 2 h 100"/>
                  <a:gd name="T26" fmla="*/ 6 w 198"/>
                  <a:gd name="T27" fmla="*/ 1 h 100"/>
                  <a:gd name="T28" fmla="*/ 5 w 198"/>
                  <a:gd name="T29" fmla="*/ 1 h 100"/>
                  <a:gd name="T30" fmla="*/ 5 w 198"/>
                  <a:gd name="T31" fmla="*/ 1 h 100"/>
                  <a:gd name="T32" fmla="*/ 4 w 198"/>
                  <a:gd name="T33" fmla="*/ 1 h 100"/>
                  <a:gd name="T34" fmla="*/ 3 w 198"/>
                  <a:gd name="T35" fmla="*/ 2 h 100"/>
                  <a:gd name="T36" fmla="*/ 3 w 198"/>
                  <a:gd name="T37" fmla="*/ 2 h 100"/>
                  <a:gd name="T38" fmla="*/ 2 w 198"/>
                  <a:gd name="T39" fmla="*/ 1 h 100"/>
                  <a:gd name="T40" fmla="*/ 2 w 198"/>
                  <a:gd name="T41" fmla="*/ 1 h 100"/>
                  <a:gd name="T42" fmla="*/ 1 w 198"/>
                  <a:gd name="T43" fmla="*/ 1 h 100"/>
                  <a:gd name="T44" fmla="*/ 1 w 198"/>
                  <a:gd name="T45" fmla="*/ 1 h 100"/>
                  <a:gd name="T46" fmla="*/ 1 w 198"/>
                  <a:gd name="T47" fmla="*/ 1 h 100"/>
                  <a:gd name="T48" fmla="*/ 0 w 198"/>
                  <a:gd name="T49" fmla="*/ 0 h 1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Freeform 236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>
                  <a:gd name="T0" fmla="*/ 0 w 136"/>
                  <a:gd name="T1" fmla="*/ 0 h 174"/>
                  <a:gd name="T2" fmla="*/ 0 w 136"/>
                  <a:gd name="T3" fmla="*/ 1 h 174"/>
                  <a:gd name="T4" fmla="*/ 1 w 136"/>
                  <a:gd name="T5" fmla="*/ 2 h 174"/>
                  <a:gd name="T6" fmla="*/ 1 w 136"/>
                  <a:gd name="T7" fmla="*/ 3 h 174"/>
                  <a:gd name="T8" fmla="*/ 1 w 136"/>
                  <a:gd name="T9" fmla="*/ 4 h 174"/>
                  <a:gd name="T10" fmla="*/ 2 w 136"/>
                  <a:gd name="T11" fmla="*/ 5 h 174"/>
                  <a:gd name="T12" fmla="*/ 2 w 136"/>
                  <a:gd name="T13" fmla="*/ 5 h 174"/>
                  <a:gd name="T14" fmla="*/ 3 w 136"/>
                  <a:gd name="T15" fmla="*/ 6 h 174"/>
                  <a:gd name="T16" fmla="*/ 4 w 136"/>
                  <a:gd name="T17" fmla="*/ 6 h 174"/>
                  <a:gd name="T18" fmla="*/ 4 w 136"/>
                  <a:gd name="T19" fmla="*/ 6 h 174"/>
                  <a:gd name="T20" fmla="*/ 5 w 136"/>
                  <a:gd name="T21" fmla="*/ 6 h 174"/>
                  <a:gd name="T22" fmla="*/ 5 w 136"/>
                  <a:gd name="T23" fmla="*/ 5 h 174"/>
                  <a:gd name="T24" fmla="*/ 5 w 136"/>
                  <a:gd name="T25" fmla="*/ 5 h 174"/>
                  <a:gd name="T26" fmla="*/ 4 w 136"/>
                  <a:gd name="T27" fmla="*/ 4 h 174"/>
                  <a:gd name="T28" fmla="*/ 4 w 136"/>
                  <a:gd name="T29" fmla="*/ 4 h 174"/>
                  <a:gd name="T30" fmla="*/ 3 w 136"/>
                  <a:gd name="T31" fmla="*/ 3 h 174"/>
                  <a:gd name="T32" fmla="*/ 3 w 136"/>
                  <a:gd name="T33" fmla="*/ 3 h 174"/>
                  <a:gd name="T34" fmla="*/ 2 w 136"/>
                  <a:gd name="T35" fmla="*/ 3 h 174"/>
                  <a:gd name="T36" fmla="*/ 2 w 136"/>
                  <a:gd name="T37" fmla="*/ 3 h 174"/>
                  <a:gd name="T38" fmla="*/ 1 w 136"/>
                  <a:gd name="T39" fmla="*/ 2 h 174"/>
                  <a:gd name="T40" fmla="*/ 1 w 136"/>
                  <a:gd name="T41" fmla="*/ 2 h 174"/>
                  <a:gd name="T42" fmla="*/ 1 w 136"/>
                  <a:gd name="T43" fmla="*/ 1 h 174"/>
                  <a:gd name="T44" fmla="*/ 1 w 136"/>
                  <a:gd name="T45" fmla="*/ 1 h 174"/>
                  <a:gd name="T46" fmla="*/ 1 w 136"/>
                  <a:gd name="T47" fmla="*/ 1 h 174"/>
                  <a:gd name="T48" fmla="*/ 0 w 136"/>
                  <a:gd name="T49" fmla="*/ 0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Freeform 237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>
                  <a:gd name="T0" fmla="*/ 0 w 469"/>
                  <a:gd name="T1" fmla="*/ 0 h 163"/>
                  <a:gd name="T2" fmla="*/ 0 w 469"/>
                  <a:gd name="T3" fmla="*/ 0 h 163"/>
                  <a:gd name="T4" fmla="*/ 0 w 469"/>
                  <a:gd name="T5" fmla="*/ 0 h 163"/>
                  <a:gd name="T6" fmla="*/ 0 w 469"/>
                  <a:gd name="T7" fmla="*/ 0 h 163"/>
                  <a:gd name="T8" fmla="*/ 0 w 469"/>
                  <a:gd name="T9" fmla="*/ 0 h 163"/>
                  <a:gd name="T10" fmla="*/ 1 w 469"/>
                  <a:gd name="T11" fmla="*/ 1 h 163"/>
                  <a:gd name="T12" fmla="*/ 1 w 469"/>
                  <a:gd name="T13" fmla="*/ 1 h 163"/>
                  <a:gd name="T14" fmla="*/ 2 w 469"/>
                  <a:gd name="T15" fmla="*/ 2 h 163"/>
                  <a:gd name="T16" fmla="*/ 3 w 469"/>
                  <a:gd name="T17" fmla="*/ 2 h 163"/>
                  <a:gd name="T18" fmla="*/ 4 w 469"/>
                  <a:gd name="T19" fmla="*/ 3 h 163"/>
                  <a:gd name="T20" fmla="*/ 5 w 469"/>
                  <a:gd name="T21" fmla="*/ 3 h 163"/>
                  <a:gd name="T22" fmla="*/ 6 w 469"/>
                  <a:gd name="T23" fmla="*/ 4 h 163"/>
                  <a:gd name="T24" fmla="*/ 7 w 469"/>
                  <a:gd name="T25" fmla="*/ 4 h 163"/>
                  <a:gd name="T26" fmla="*/ 8 w 469"/>
                  <a:gd name="T27" fmla="*/ 4 h 163"/>
                  <a:gd name="T28" fmla="*/ 10 w 469"/>
                  <a:gd name="T29" fmla="*/ 5 h 163"/>
                  <a:gd name="T30" fmla="*/ 11 w 469"/>
                  <a:gd name="T31" fmla="*/ 5 h 163"/>
                  <a:gd name="T32" fmla="*/ 12 w 469"/>
                  <a:gd name="T33" fmla="*/ 4 h 163"/>
                  <a:gd name="T34" fmla="*/ 13 w 469"/>
                  <a:gd name="T35" fmla="*/ 4 h 163"/>
                  <a:gd name="T36" fmla="*/ 13 w 469"/>
                  <a:gd name="T37" fmla="*/ 4 h 163"/>
                  <a:gd name="T38" fmla="*/ 14 w 469"/>
                  <a:gd name="T39" fmla="*/ 3 h 163"/>
                  <a:gd name="T40" fmla="*/ 14 w 469"/>
                  <a:gd name="T41" fmla="*/ 3 h 163"/>
                  <a:gd name="T42" fmla="*/ 14 w 469"/>
                  <a:gd name="T43" fmla="*/ 2 h 163"/>
                  <a:gd name="T44" fmla="*/ 14 w 469"/>
                  <a:gd name="T45" fmla="*/ 2 h 163"/>
                  <a:gd name="T46" fmla="*/ 14 w 469"/>
                  <a:gd name="T47" fmla="*/ 2 h 163"/>
                  <a:gd name="T48" fmla="*/ 14 w 469"/>
                  <a:gd name="T49" fmla="*/ 2 h 163"/>
                  <a:gd name="T50" fmla="*/ 14 w 469"/>
                  <a:gd name="T51" fmla="*/ 2 h 163"/>
                  <a:gd name="T52" fmla="*/ 14 w 469"/>
                  <a:gd name="T53" fmla="*/ 2 h 163"/>
                  <a:gd name="T54" fmla="*/ 14 w 469"/>
                  <a:gd name="T55" fmla="*/ 2 h 163"/>
                  <a:gd name="T56" fmla="*/ 14 w 469"/>
                  <a:gd name="T57" fmla="*/ 3 h 163"/>
                  <a:gd name="T58" fmla="*/ 13 w 469"/>
                  <a:gd name="T59" fmla="*/ 3 h 163"/>
                  <a:gd name="T60" fmla="*/ 13 w 469"/>
                  <a:gd name="T61" fmla="*/ 3 h 163"/>
                  <a:gd name="T62" fmla="*/ 12 w 469"/>
                  <a:gd name="T63" fmla="*/ 4 h 163"/>
                  <a:gd name="T64" fmla="*/ 12 w 469"/>
                  <a:gd name="T65" fmla="*/ 4 h 163"/>
                  <a:gd name="T66" fmla="*/ 11 w 469"/>
                  <a:gd name="T67" fmla="*/ 4 h 163"/>
                  <a:gd name="T68" fmla="*/ 10 w 469"/>
                  <a:gd name="T69" fmla="*/ 4 h 163"/>
                  <a:gd name="T70" fmla="*/ 9 w 469"/>
                  <a:gd name="T71" fmla="*/ 4 h 163"/>
                  <a:gd name="T72" fmla="*/ 7 w 469"/>
                  <a:gd name="T73" fmla="*/ 4 h 163"/>
                  <a:gd name="T74" fmla="*/ 6 w 469"/>
                  <a:gd name="T75" fmla="*/ 3 h 163"/>
                  <a:gd name="T76" fmla="*/ 4 w 469"/>
                  <a:gd name="T77" fmla="*/ 2 h 163"/>
                  <a:gd name="T78" fmla="*/ 2 w 469"/>
                  <a:gd name="T79" fmla="*/ 1 h 163"/>
                  <a:gd name="T80" fmla="*/ 0 w 469"/>
                  <a:gd name="T81" fmla="*/ 0 h 16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Freeform 238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>
                  <a:gd name="T0" fmla="*/ 3 w 142"/>
                  <a:gd name="T1" fmla="*/ 5 h 145"/>
                  <a:gd name="T2" fmla="*/ 3 w 142"/>
                  <a:gd name="T3" fmla="*/ 5 h 145"/>
                  <a:gd name="T4" fmla="*/ 2 w 142"/>
                  <a:gd name="T5" fmla="*/ 5 h 145"/>
                  <a:gd name="T6" fmla="*/ 2 w 142"/>
                  <a:gd name="T7" fmla="*/ 4 h 145"/>
                  <a:gd name="T8" fmla="*/ 1 w 142"/>
                  <a:gd name="T9" fmla="*/ 4 h 145"/>
                  <a:gd name="T10" fmla="*/ 1 w 142"/>
                  <a:gd name="T11" fmla="*/ 4 h 145"/>
                  <a:gd name="T12" fmla="*/ 1 w 142"/>
                  <a:gd name="T13" fmla="*/ 4 h 145"/>
                  <a:gd name="T14" fmla="*/ 1 w 142"/>
                  <a:gd name="T15" fmla="*/ 4 h 145"/>
                  <a:gd name="T16" fmla="*/ 0 w 142"/>
                  <a:gd name="T17" fmla="*/ 3 h 145"/>
                  <a:gd name="T18" fmla="*/ 1 w 142"/>
                  <a:gd name="T19" fmla="*/ 3 h 145"/>
                  <a:gd name="T20" fmla="*/ 1 w 142"/>
                  <a:gd name="T21" fmla="*/ 2 h 145"/>
                  <a:gd name="T22" fmla="*/ 1 w 142"/>
                  <a:gd name="T23" fmla="*/ 1 h 145"/>
                  <a:gd name="T24" fmla="*/ 1 w 142"/>
                  <a:gd name="T25" fmla="*/ 1 h 145"/>
                  <a:gd name="T26" fmla="*/ 1 w 142"/>
                  <a:gd name="T27" fmla="*/ 1 h 145"/>
                  <a:gd name="T28" fmla="*/ 2 w 142"/>
                  <a:gd name="T29" fmla="*/ 1 h 145"/>
                  <a:gd name="T30" fmla="*/ 2 w 142"/>
                  <a:gd name="T31" fmla="*/ 1 h 145"/>
                  <a:gd name="T32" fmla="*/ 2 w 142"/>
                  <a:gd name="T33" fmla="*/ 1 h 145"/>
                  <a:gd name="T34" fmla="*/ 3 w 142"/>
                  <a:gd name="T35" fmla="*/ 0 h 145"/>
                  <a:gd name="T36" fmla="*/ 3 w 142"/>
                  <a:gd name="T37" fmla="*/ 1 h 145"/>
                  <a:gd name="T38" fmla="*/ 4 w 142"/>
                  <a:gd name="T39" fmla="*/ 1 h 145"/>
                  <a:gd name="T40" fmla="*/ 4 w 142"/>
                  <a:gd name="T41" fmla="*/ 1 h 145"/>
                  <a:gd name="T42" fmla="*/ 4 w 142"/>
                  <a:gd name="T43" fmla="*/ 1 h 145"/>
                  <a:gd name="T44" fmla="*/ 5 w 142"/>
                  <a:gd name="T45" fmla="*/ 2 h 145"/>
                  <a:gd name="T46" fmla="*/ 5 w 142"/>
                  <a:gd name="T47" fmla="*/ 2 h 145"/>
                  <a:gd name="T48" fmla="*/ 5 w 142"/>
                  <a:gd name="T49" fmla="*/ 2 h 145"/>
                  <a:gd name="T50" fmla="*/ 5 w 142"/>
                  <a:gd name="T51" fmla="*/ 3 h 145"/>
                  <a:gd name="T52" fmla="*/ 5 w 142"/>
                  <a:gd name="T53" fmla="*/ 3 h 145"/>
                  <a:gd name="T54" fmla="*/ 5 w 142"/>
                  <a:gd name="T55" fmla="*/ 4 h 145"/>
                  <a:gd name="T56" fmla="*/ 4 w 142"/>
                  <a:gd name="T57" fmla="*/ 4 h 145"/>
                  <a:gd name="T58" fmla="*/ 4 w 142"/>
                  <a:gd name="T59" fmla="*/ 5 h 145"/>
                  <a:gd name="T60" fmla="*/ 4 w 142"/>
                  <a:gd name="T61" fmla="*/ 5 h 145"/>
                  <a:gd name="T62" fmla="*/ 3 w 142"/>
                  <a:gd name="T63" fmla="*/ 4 h 1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Freeform 239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>
                  <a:gd name="T0" fmla="*/ 2 w 40"/>
                  <a:gd name="T1" fmla="*/ 1 h 39"/>
                  <a:gd name="T2" fmla="*/ 2 w 40"/>
                  <a:gd name="T3" fmla="*/ 1 h 39"/>
                  <a:gd name="T4" fmla="*/ 1 w 40"/>
                  <a:gd name="T5" fmla="*/ 1 h 39"/>
                  <a:gd name="T6" fmla="*/ 1 w 40"/>
                  <a:gd name="T7" fmla="*/ 0 h 39"/>
                  <a:gd name="T8" fmla="*/ 1 w 40"/>
                  <a:gd name="T9" fmla="*/ 1 h 39"/>
                  <a:gd name="T10" fmla="*/ 1 w 40"/>
                  <a:gd name="T11" fmla="*/ 1 h 39"/>
                  <a:gd name="T12" fmla="*/ 1 w 40"/>
                  <a:gd name="T13" fmla="*/ 1 h 39"/>
                  <a:gd name="T14" fmla="*/ 0 w 40"/>
                  <a:gd name="T15" fmla="*/ 1 h 39"/>
                  <a:gd name="T16" fmla="*/ 1 w 40"/>
                  <a:gd name="T17" fmla="*/ 1 h 39"/>
                  <a:gd name="T18" fmla="*/ 1 w 40"/>
                  <a:gd name="T19" fmla="*/ 1 h 39"/>
                  <a:gd name="T20" fmla="*/ 1 w 40"/>
                  <a:gd name="T21" fmla="*/ 2 h 39"/>
                  <a:gd name="T22" fmla="*/ 1 w 40"/>
                  <a:gd name="T23" fmla="*/ 2 h 39"/>
                  <a:gd name="T24" fmla="*/ 1 w 40"/>
                  <a:gd name="T25" fmla="*/ 2 h 39"/>
                  <a:gd name="T26" fmla="*/ 2 w 40"/>
                  <a:gd name="T27" fmla="*/ 2 h 39"/>
                  <a:gd name="T28" fmla="*/ 2 w 40"/>
                  <a:gd name="T29" fmla="*/ 1 h 39"/>
                  <a:gd name="T30" fmla="*/ 2 w 40"/>
                  <a:gd name="T31" fmla="*/ 1 h 39"/>
                  <a:gd name="T32" fmla="*/ 2 w 40"/>
                  <a:gd name="T33" fmla="*/ 1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Freeform 240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>
                  <a:gd name="T0" fmla="*/ 1 w 52"/>
                  <a:gd name="T1" fmla="*/ 2 h 50"/>
                  <a:gd name="T2" fmla="*/ 2 w 52"/>
                  <a:gd name="T3" fmla="*/ 2 h 50"/>
                  <a:gd name="T4" fmla="*/ 2 w 52"/>
                  <a:gd name="T5" fmla="*/ 2 h 50"/>
                  <a:gd name="T6" fmla="*/ 2 w 52"/>
                  <a:gd name="T7" fmla="*/ 2 h 50"/>
                  <a:gd name="T8" fmla="*/ 2 w 52"/>
                  <a:gd name="T9" fmla="*/ 1 h 50"/>
                  <a:gd name="T10" fmla="*/ 2 w 52"/>
                  <a:gd name="T11" fmla="*/ 1 h 50"/>
                  <a:gd name="T12" fmla="*/ 2 w 52"/>
                  <a:gd name="T13" fmla="*/ 1 h 50"/>
                  <a:gd name="T14" fmla="*/ 2 w 52"/>
                  <a:gd name="T15" fmla="*/ 1 h 50"/>
                  <a:gd name="T16" fmla="*/ 1 w 52"/>
                  <a:gd name="T17" fmla="*/ 0 h 50"/>
                  <a:gd name="T18" fmla="*/ 1 w 52"/>
                  <a:gd name="T19" fmla="*/ 1 h 50"/>
                  <a:gd name="T20" fmla="*/ 1 w 52"/>
                  <a:gd name="T21" fmla="*/ 1 h 50"/>
                  <a:gd name="T22" fmla="*/ 1 w 52"/>
                  <a:gd name="T23" fmla="*/ 1 h 50"/>
                  <a:gd name="T24" fmla="*/ 0 w 52"/>
                  <a:gd name="T25" fmla="*/ 1 h 50"/>
                  <a:gd name="T26" fmla="*/ 1 w 52"/>
                  <a:gd name="T27" fmla="*/ 2 h 50"/>
                  <a:gd name="T28" fmla="*/ 1 w 52"/>
                  <a:gd name="T29" fmla="*/ 2 h 50"/>
                  <a:gd name="T30" fmla="*/ 1 w 52"/>
                  <a:gd name="T31" fmla="*/ 2 h 50"/>
                  <a:gd name="T32" fmla="*/ 1 w 52"/>
                  <a:gd name="T33" fmla="*/ 2 h 5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Freeform 241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2 w 113"/>
                  <a:gd name="T1" fmla="*/ 5 h 156"/>
                  <a:gd name="T2" fmla="*/ 1 w 113"/>
                  <a:gd name="T3" fmla="*/ 5 h 156"/>
                  <a:gd name="T4" fmla="*/ 1 w 113"/>
                  <a:gd name="T5" fmla="*/ 5 h 156"/>
                  <a:gd name="T6" fmla="*/ 0 w 113"/>
                  <a:gd name="T7" fmla="*/ 5 h 156"/>
                  <a:gd name="T8" fmla="*/ 0 w 113"/>
                  <a:gd name="T9" fmla="*/ 4 h 156"/>
                  <a:gd name="T10" fmla="*/ 0 w 113"/>
                  <a:gd name="T11" fmla="*/ 3 h 156"/>
                  <a:gd name="T12" fmla="*/ 0 w 113"/>
                  <a:gd name="T13" fmla="*/ 2 h 156"/>
                  <a:gd name="T14" fmla="*/ 0 w 113"/>
                  <a:gd name="T15" fmla="*/ 1 h 156"/>
                  <a:gd name="T16" fmla="*/ 0 w 113"/>
                  <a:gd name="T17" fmla="*/ 1 h 156"/>
                  <a:gd name="T18" fmla="*/ 1 w 113"/>
                  <a:gd name="T19" fmla="*/ 0 h 156"/>
                  <a:gd name="T20" fmla="*/ 2 w 113"/>
                  <a:gd name="T21" fmla="*/ 1 h 156"/>
                  <a:gd name="T22" fmla="*/ 3 w 113"/>
                  <a:gd name="T23" fmla="*/ 1 h 156"/>
                  <a:gd name="T24" fmla="*/ 3 w 113"/>
                  <a:gd name="T25" fmla="*/ 2 h 156"/>
                  <a:gd name="T26" fmla="*/ 3 w 113"/>
                  <a:gd name="T27" fmla="*/ 3 h 156"/>
                  <a:gd name="T28" fmla="*/ 3 w 113"/>
                  <a:gd name="T29" fmla="*/ 4 h 156"/>
                  <a:gd name="T30" fmla="*/ 2 w 113"/>
                  <a:gd name="T31" fmla="*/ 5 h 156"/>
                  <a:gd name="T32" fmla="*/ 2 w 113"/>
                  <a:gd name="T33" fmla="*/ 5 h 156"/>
                  <a:gd name="T34" fmla="*/ 2 w 113"/>
                  <a:gd name="T35" fmla="*/ 5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Freeform 242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>
                  <a:gd name="T0" fmla="*/ 2 w 113"/>
                  <a:gd name="T1" fmla="*/ 5 h 156"/>
                  <a:gd name="T2" fmla="*/ 1 w 113"/>
                  <a:gd name="T3" fmla="*/ 5 h 156"/>
                  <a:gd name="T4" fmla="*/ 1 w 113"/>
                  <a:gd name="T5" fmla="*/ 5 h 156"/>
                  <a:gd name="T6" fmla="*/ 0 w 113"/>
                  <a:gd name="T7" fmla="*/ 5 h 156"/>
                  <a:gd name="T8" fmla="*/ 0 w 113"/>
                  <a:gd name="T9" fmla="*/ 4 h 156"/>
                  <a:gd name="T10" fmla="*/ 0 w 113"/>
                  <a:gd name="T11" fmla="*/ 3 h 156"/>
                  <a:gd name="T12" fmla="*/ 0 w 113"/>
                  <a:gd name="T13" fmla="*/ 2 h 156"/>
                  <a:gd name="T14" fmla="*/ 0 w 113"/>
                  <a:gd name="T15" fmla="*/ 1 h 156"/>
                  <a:gd name="T16" fmla="*/ 0 w 113"/>
                  <a:gd name="T17" fmla="*/ 1 h 156"/>
                  <a:gd name="T18" fmla="*/ 1 w 113"/>
                  <a:gd name="T19" fmla="*/ 0 h 156"/>
                  <a:gd name="T20" fmla="*/ 2 w 113"/>
                  <a:gd name="T21" fmla="*/ 1 h 156"/>
                  <a:gd name="T22" fmla="*/ 3 w 113"/>
                  <a:gd name="T23" fmla="*/ 1 h 156"/>
                  <a:gd name="T24" fmla="*/ 3 w 113"/>
                  <a:gd name="T25" fmla="*/ 2 h 156"/>
                  <a:gd name="T26" fmla="*/ 3 w 113"/>
                  <a:gd name="T27" fmla="*/ 3 h 156"/>
                  <a:gd name="T28" fmla="*/ 3 w 113"/>
                  <a:gd name="T29" fmla="*/ 4 h 156"/>
                  <a:gd name="T30" fmla="*/ 2 w 113"/>
                  <a:gd name="T31" fmla="*/ 5 h 156"/>
                  <a:gd name="T32" fmla="*/ 2 w 113"/>
                  <a:gd name="T33" fmla="*/ 5 h 156"/>
                  <a:gd name="T34" fmla="*/ 2 w 113"/>
                  <a:gd name="T35" fmla="*/ 5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Freeform 243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>
                  <a:gd name="T0" fmla="*/ 1 w 152"/>
                  <a:gd name="T1" fmla="*/ 3 h 123"/>
                  <a:gd name="T2" fmla="*/ 0 w 152"/>
                  <a:gd name="T3" fmla="*/ 3 h 123"/>
                  <a:gd name="T4" fmla="*/ 1 w 152"/>
                  <a:gd name="T5" fmla="*/ 2 h 123"/>
                  <a:gd name="T6" fmla="*/ 1 w 152"/>
                  <a:gd name="T7" fmla="*/ 2 h 123"/>
                  <a:gd name="T8" fmla="*/ 1 w 152"/>
                  <a:gd name="T9" fmla="*/ 1 h 123"/>
                  <a:gd name="T10" fmla="*/ 2 w 152"/>
                  <a:gd name="T11" fmla="*/ 0 h 123"/>
                  <a:gd name="T12" fmla="*/ 3 w 152"/>
                  <a:gd name="T13" fmla="*/ 0 h 123"/>
                  <a:gd name="T14" fmla="*/ 3 w 152"/>
                  <a:gd name="T15" fmla="*/ 0 h 123"/>
                  <a:gd name="T16" fmla="*/ 4 w 152"/>
                  <a:gd name="T17" fmla="*/ 0 h 123"/>
                  <a:gd name="T18" fmla="*/ 5 w 152"/>
                  <a:gd name="T19" fmla="*/ 1 h 123"/>
                  <a:gd name="T20" fmla="*/ 5 w 152"/>
                  <a:gd name="T21" fmla="*/ 1 h 123"/>
                  <a:gd name="T22" fmla="*/ 5 w 152"/>
                  <a:gd name="T23" fmla="*/ 2 h 123"/>
                  <a:gd name="T24" fmla="*/ 5 w 152"/>
                  <a:gd name="T25" fmla="*/ 2 h 123"/>
                  <a:gd name="T26" fmla="*/ 5 w 152"/>
                  <a:gd name="T27" fmla="*/ 2 h 123"/>
                  <a:gd name="T28" fmla="*/ 5 w 152"/>
                  <a:gd name="T29" fmla="*/ 3 h 123"/>
                  <a:gd name="T30" fmla="*/ 4 w 152"/>
                  <a:gd name="T31" fmla="*/ 3 h 123"/>
                  <a:gd name="T32" fmla="*/ 4 w 152"/>
                  <a:gd name="T33" fmla="*/ 3 h 123"/>
                  <a:gd name="T34" fmla="*/ 4 w 152"/>
                  <a:gd name="T35" fmla="*/ 3 h 123"/>
                  <a:gd name="T36" fmla="*/ 3 w 152"/>
                  <a:gd name="T37" fmla="*/ 3 h 123"/>
                  <a:gd name="T38" fmla="*/ 3 w 152"/>
                  <a:gd name="T39" fmla="*/ 3 h 123"/>
                  <a:gd name="T40" fmla="*/ 2 w 152"/>
                  <a:gd name="T41" fmla="*/ 3 h 123"/>
                  <a:gd name="T42" fmla="*/ 2 w 152"/>
                  <a:gd name="T43" fmla="*/ 3 h 123"/>
                  <a:gd name="T44" fmla="*/ 1 w 152"/>
                  <a:gd name="T45" fmla="*/ 3 h 123"/>
                  <a:gd name="T46" fmla="*/ 1 w 152"/>
                  <a:gd name="T47" fmla="*/ 3 h 123"/>
                  <a:gd name="T48" fmla="*/ 1 w 152"/>
                  <a:gd name="T49" fmla="*/ 3 h 123"/>
                  <a:gd name="T50" fmla="*/ 1 w 152"/>
                  <a:gd name="T51" fmla="*/ 3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Freeform 244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>
                  <a:gd name="T0" fmla="*/ 0 w 153"/>
                  <a:gd name="T1" fmla="*/ 1 h 122"/>
                  <a:gd name="T2" fmla="*/ 0 w 153"/>
                  <a:gd name="T3" fmla="*/ 1 h 122"/>
                  <a:gd name="T4" fmla="*/ 0 w 153"/>
                  <a:gd name="T5" fmla="*/ 1 h 122"/>
                  <a:gd name="T6" fmla="*/ 0 w 153"/>
                  <a:gd name="T7" fmla="*/ 1 h 122"/>
                  <a:gd name="T8" fmla="*/ 0 w 153"/>
                  <a:gd name="T9" fmla="*/ 0 h 122"/>
                  <a:gd name="T10" fmla="*/ 1 w 153"/>
                  <a:gd name="T11" fmla="*/ 0 h 122"/>
                  <a:gd name="T12" fmla="*/ 1 w 153"/>
                  <a:gd name="T13" fmla="*/ 1 h 122"/>
                  <a:gd name="T14" fmla="*/ 2 w 153"/>
                  <a:gd name="T15" fmla="*/ 1 h 122"/>
                  <a:gd name="T16" fmla="*/ 2 w 153"/>
                  <a:gd name="T17" fmla="*/ 1 h 122"/>
                  <a:gd name="T18" fmla="*/ 3 w 153"/>
                  <a:gd name="T19" fmla="*/ 1 h 122"/>
                  <a:gd name="T20" fmla="*/ 3 w 153"/>
                  <a:gd name="T21" fmla="*/ 1 h 122"/>
                  <a:gd name="T22" fmla="*/ 3 w 153"/>
                  <a:gd name="T23" fmla="*/ 1 h 122"/>
                  <a:gd name="T24" fmla="*/ 4 w 153"/>
                  <a:gd name="T25" fmla="*/ 1 h 122"/>
                  <a:gd name="T26" fmla="*/ 4 w 153"/>
                  <a:gd name="T27" fmla="*/ 1 h 122"/>
                  <a:gd name="T28" fmla="*/ 4 w 153"/>
                  <a:gd name="T29" fmla="*/ 2 h 122"/>
                  <a:gd name="T30" fmla="*/ 4 w 153"/>
                  <a:gd name="T31" fmla="*/ 2 h 122"/>
                  <a:gd name="T32" fmla="*/ 4 w 153"/>
                  <a:gd name="T33" fmla="*/ 3 h 122"/>
                  <a:gd name="T34" fmla="*/ 4 w 153"/>
                  <a:gd name="T35" fmla="*/ 3 h 122"/>
                  <a:gd name="T36" fmla="*/ 3 w 153"/>
                  <a:gd name="T37" fmla="*/ 4 h 122"/>
                  <a:gd name="T38" fmla="*/ 2 w 153"/>
                  <a:gd name="T39" fmla="*/ 4 h 122"/>
                  <a:gd name="T40" fmla="*/ 2 w 153"/>
                  <a:gd name="T41" fmla="*/ 4 h 122"/>
                  <a:gd name="T42" fmla="*/ 1 w 153"/>
                  <a:gd name="T43" fmla="*/ 3 h 122"/>
                  <a:gd name="T44" fmla="*/ 0 w 153"/>
                  <a:gd name="T45" fmla="*/ 3 h 122"/>
                  <a:gd name="T46" fmla="*/ 0 w 153"/>
                  <a:gd name="T47" fmla="*/ 2 h 122"/>
                  <a:gd name="T48" fmla="*/ 0 w 153"/>
                  <a:gd name="T49" fmla="*/ 1 h 122"/>
                  <a:gd name="T50" fmla="*/ 0 w 153"/>
                  <a:gd name="T51" fmla="*/ 1 h 1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Freeform 245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>
                  <a:gd name="T0" fmla="*/ 1 w 112"/>
                  <a:gd name="T1" fmla="*/ 0 h 156"/>
                  <a:gd name="T2" fmla="*/ 2 w 112"/>
                  <a:gd name="T3" fmla="*/ 0 h 156"/>
                  <a:gd name="T4" fmla="*/ 2 w 112"/>
                  <a:gd name="T5" fmla="*/ 1 h 156"/>
                  <a:gd name="T6" fmla="*/ 2 w 112"/>
                  <a:gd name="T7" fmla="*/ 1 h 156"/>
                  <a:gd name="T8" fmla="*/ 2 w 112"/>
                  <a:gd name="T9" fmla="*/ 2 h 156"/>
                  <a:gd name="T10" fmla="*/ 3 w 112"/>
                  <a:gd name="T11" fmla="*/ 3 h 156"/>
                  <a:gd name="T12" fmla="*/ 3 w 112"/>
                  <a:gd name="T13" fmla="*/ 4 h 156"/>
                  <a:gd name="T14" fmla="*/ 3 w 112"/>
                  <a:gd name="T15" fmla="*/ 5 h 156"/>
                  <a:gd name="T16" fmla="*/ 2 w 112"/>
                  <a:gd name="T17" fmla="*/ 5 h 156"/>
                  <a:gd name="T18" fmla="*/ 1 w 112"/>
                  <a:gd name="T19" fmla="*/ 5 h 156"/>
                  <a:gd name="T20" fmla="*/ 0 w 112"/>
                  <a:gd name="T21" fmla="*/ 5 h 156"/>
                  <a:gd name="T22" fmla="*/ 0 w 112"/>
                  <a:gd name="T23" fmla="*/ 5 h 156"/>
                  <a:gd name="T24" fmla="*/ 0 w 112"/>
                  <a:gd name="T25" fmla="*/ 4 h 156"/>
                  <a:gd name="T26" fmla="*/ 0 w 112"/>
                  <a:gd name="T27" fmla="*/ 3 h 156"/>
                  <a:gd name="T28" fmla="*/ 0 w 112"/>
                  <a:gd name="T29" fmla="*/ 2 h 156"/>
                  <a:gd name="T30" fmla="*/ 0 w 112"/>
                  <a:gd name="T31" fmla="*/ 1 h 156"/>
                  <a:gd name="T32" fmla="*/ 1 w 112"/>
                  <a:gd name="T33" fmla="*/ 1 h 156"/>
                  <a:gd name="T34" fmla="*/ 1 w 112"/>
                  <a:gd name="T35" fmla="*/ 0 h 1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Freeform 246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>
                  <a:gd name="T0" fmla="*/ 4 w 151"/>
                  <a:gd name="T1" fmla="*/ 1 h 123"/>
                  <a:gd name="T2" fmla="*/ 4 w 151"/>
                  <a:gd name="T3" fmla="*/ 1 h 123"/>
                  <a:gd name="T4" fmla="*/ 4 w 151"/>
                  <a:gd name="T5" fmla="*/ 1 h 123"/>
                  <a:gd name="T6" fmla="*/ 4 w 151"/>
                  <a:gd name="T7" fmla="*/ 2 h 123"/>
                  <a:gd name="T8" fmla="*/ 3 w 151"/>
                  <a:gd name="T9" fmla="*/ 3 h 123"/>
                  <a:gd name="T10" fmla="*/ 3 w 151"/>
                  <a:gd name="T11" fmla="*/ 3 h 123"/>
                  <a:gd name="T12" fmla="*/ 2 w 151"/>
                  <a:gd name="T13" fmla="*/ 4 h 123"/>
                  <a:gd name="T14" fmla="*/ 1 w 151"/>
                  <a:gd name="T15" fmla="*/ 4 h 123"/>
                  <a:gd name="T16" fmla="*/ 1 w 151"/>
                  <a:gd name="T17" fmla="*/ 4 h 123"/>
                  <a:gd name="T18" fmla="*/ 0 w 151"/>
                  <a:gd name="T19" fmla="*/ 3 h 123"/>
                  <a:gd name="T20" fmla="*/ 0 w 151"/>
                  <a:gd name="T21" fmla="*/ 3 h 123"/>
                  <a:gd name="T22" fmla="*/ 0 w 151"/>
                  <a:gd name="T23" fmla="*/ 2 h 123"/>
                  <a:gd name="T24" fmla="*/ 0 w 151"/>
                  <a:gd name="T25" fmla="*/ 2 h 123"/>
                  <a:gd name="T26" fmla="*/ 0 w 151"/>
                  <a:gd name="T27" fmla="*/ 1 h 123"/>
                  <a:gd name="T28" fmla="*/ 0 w 151"/>
                  <a:gd name="T29" fmla="*/ 1 h 123"/>
                  <a:gd name="T30" fmla="*/ 0 w 151"/>
                  <a:gd name="T31" fmla="*/ 1 h 123"/>
                  <a:gd name="T32" fmla="*/ 1 w 151"/>
                  <a:gd name="T33" fmla="*/ 1 h 123"/>
                  <a:gd name="T34" fmla="*/ 1 w 151"/>
                  <a:gd name="T35" fmla="*/ 1 h 123"/>
                  <a:gd name="T36" fmla="*/ 2 w 151"/>
                  <a:gd name="T37" fmla="*/ 1 h 123"/>
                  <a:gd name="T38" fmla="*/ 2 w 151"/>
                  <a:gd name="T39" fmla="*/ 1 h 123"/>
                  <a:gd name="T40" fmla="*/ 3 w 151"/>
                  <a:gd name="T41" fmla="*/ 1 h 123"/>
                  <a:gd name="T42" fmla="*/ 3 w 151"/>
                  <a:gd name="T43" fmla="*/ 0 h 123"/>
                  <a:gd name="T44" fmla="*/ 3 w 151"/>
                  <a:gd name="T45" fmla="*/ 0 h 123"/>
                  <a:gd name="T46" fmla="*/ 4 w 151"/>
                  <a:gd name="T47" fmla="*/ 1 h 123"/>
                  <a:gd name="T48" fmla="*/ 4 w 151"/>
                  <a:gd name="T49" fmla="*/ 1 h 123"/>
                  <a:gd name="T50" fmla="*/ 4 w 151"/>
                  <a:gd name="T51" fmla="*/ 1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Freeform 247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>
                  <a:gd name="T0" fmla="*/ 5 w 152"/>
                  <a:gd name="T1" fmla="*/ 4 h 123"/>
                  <a:gd name="T2" fmla="*/ 5 w 152"/>
                  <a:gd name="T3" fmla="*/ 4 h 123"/>
                  <a:gd name="T4" fmla="*/ 5 w 152"/>
                  <a:gd name="T5" fmla="*/ 4 h 123"/>
                  <a:gd name="T6" fmla="*/ 5 w 152"/>
                  <a:gd name="T7" fmla="*/ 4 h 123"/>
                  <a:gd name="T8" fmla="*/ 4 w 152"/>
                  <a:gd name="T9" fmla="*/ 4 h 123"/>
                  <a:gd name="T10" fmla="*/ 4 w 152"/>
                  <a:gd name="T11" fmla="*/ 4 h 123"/>
                  <a:gd name="T12" fmla="*/ 4 w 152"/>
                  <a:gd name="T13" fmla="*/ 4 h 123"/>
                  <a:gd name="T14" fmla="*/ 3 w 152"/>
                  <a:gd name="T15" fmla="*/ 4 h 123"/>
                  <a:gd name="T16" fmla="*/ 3 w 152"/>
                  <a:gd name="T17" fmla="*/ 4 h 123"/>
                  <a:gd name="T18" fmla="*/ 2 w 152"/>
                  <a:gd name="T19" fmla="*/ 4 h 123"/>
                  <a:gd name="T20" fmla="*/ 2 w 152"/>
                  <a:gd name="T21" fmla="*/ 4 h 123"/>
                  <a:gd name="T22" fmla="*/ 1 w 152"/>
                  <a:gd name="T23" fmla="*/ 4 h 123"/>
                  <a:gd name="T24" fmla="*/ 1 w 152"/>
                  <a:gd name="T25" fmla="*/ 4 h 123"/>
                  <a:gd name="T26" fmla="*/ 1 w 152"/>
                  <a:gd name="T27" fmla="*/ 3 h 123"/>
                  <a:gd name="T28" fmla="*/ 1 w 152"/>
                  <a:gd name="T29" fmla="*/ 3 h 123"/>
                  <a:gd name="T30" fmla="*/ 0 w 152"/>
                  <a:gd name="T31" fmla="*/ 3 h 123"/>
                  <a:gd name="T32" fmla="*/ 1 w 152"/>
                  <a:gd name="T33" fmla="*/ 2 h 123"/>
                  <a:gd name="T34" fmla="*/ 1 w 152"/>
                  <a:gd name="T35" fmla="*/ 2 h 123"/>
                  <a:gd name="T36" fmla="*/ 2 w 152"/>
                  <a:gd name="T37" fmla="*/ 1 h 123"/>
                  <a:gd name="T38" fmla="*/ 2 w 152"/>
                  <a:gd name="T39" fmla="*/ 0 h 123"/>
                  <a:gd name="T40" fmla="*/ 3 w 152"/>
                  <a:gd name="T41" fmla="*/ 1 h 123"/>
                  <a:gd name="T42" fmla="*/ 4 w 152"/>
                  <a:gd name="T43" fmla="*/ 1 h 123"/>
                  <a:gd name="T44" fmla="*/ 4 w 152"/>
                  <a:gd name="T45" fmla="*/ 2 h 123"/>
                  <a:gd name="T46" fmla="*/ 5 w 152"/>
                  <a:gd name="T47" fmla="*/ 3 h 123"/>
                  <a:gd name="T48" fmla="*/ 5 w 152"/>
                  <a:gd name="T49" fmla="*/ 3 h 123"/>
                  <a:gd name="T50" fmla="*/ 5 w 152"/>
                  <a:gd name="T51" fmla="*/ 4 h 1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Freeform 248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>
                  <a:gd name="T0" fmla="*/ 1 w 136"/>
                  <a:gd name="T1" fmla="*/ 3 h 148"/>
                  <a:gd name="T2" fmla="*/ 0 w 136"/>
                  <a:gd name="T3" fmla="*/ 2 h 148"/>
                  <a:gd name="T4" fmla="*/ 1 w 136"/>
                  <a:gd name="T5" fmla="*/ 2 h 148"/>
                  <a:gd name="T6" fmla="*/ 1 w 136"/>
                  <a:gd name="T7" fmla="*/ 1 h 148"/>
                  <a:gd name="T8" fmla="*/ 1 w 136"/>
                  <a:gd name="T9" fmla="*/ 1 h 148"/>
                  <a:gd name="T10" fmla="*/ 2 w 136"/>
                  <a:gd name="T11" fmla="*/ 1 h 148"/>
                  <a:gd name="T12" fmla="*/ 2 w 136"/>
                  <a:gd name="T13" fmla="*/ 1 h 148"/>
                  <a:gd name="T14" fmla="*/ 2 w 136"/>
                  <a:gd name="T15" fmla="*/ 1 h 148"/>
                  <a:gd name="T16" fmla="*/ 3 w 136"/>
                  <a:gd name="T17" fmla="*/ 1 h 148"/>
                  <a:gd name="T18" fmla="*/ 3 w 136"/>
                  <a:gd name="T19" fmla="*/ 1 h 148"/>
                  <a:gd name="T20" fmla="*/ 4 w 136"/>
                  <a:gd name="T21" fmla="*/ 1 h 148"/>
                  <a:gd name="T22" fmla="*/ 4 w 136"/>
                  <a:gd name="T23" fmla="*/ 1 h 148"/>
                  <a:gd name="T24" fmla="*/ 4 w 136"/>
                  <a:gd name="T25" fmla="*/ 1 h 148"/>
                  <a:gd name="T26" fmla="*/ 5 w 136"/>
                  <a:gd name="T27" fmla="*/ 1 h 148"/>
                  <a:gd name="T28" fmla="*/ 5 w 136"/>
                  <a:gd name="T29" fmla="*/ 2 h 148"/>
                  <a:gd name="T30" fmla="*/ 5 w 136"/>
                  <a:gd name="T31" fmla="*/ 3 h 148"/>
                  <a:gd name="T32" fmla="*/ 5 w 136"/>
                  <a:gd name="T33" fmla="*/ 3 h 148"/>
                  <a:gd name="T34" fmla="*/ 5 w 136"/>
                  <a:gd name="T35" fmla="*/ 4 h 148"/>
                  <a:gd name="T36" fmla="*/ 5 w 136"/>
                  <a:gd name="T37" fmla="*/ 4 h 148"/>
                  <a:gd name="T38" fmla="*/ 4 w 136"/>
                  <a:gd name="T39" fmla="*/ 4 h 148"/>
                  <a:gd name="T40" fmla="*/ 4 w 136"/>
                  <a:gd name="T41" fmla="*/ 4 h 148"/>
                  <a:gd name="T42" fmla="*/ 4 w 136"/>
                  <a:gd name="T43" fmla="*/ 4 h 148"/>
                  <a:gd name="T44" fmla="*/ 3 w 136"/>
                  <a:gd name="T45" fmla="*/ 5 h 148"/>
                  <a:gd name="T46" fmla="*/ 3 w 136"/>
                  <a:gd name="T47" fmla="*/ 5 h 148"/>
                  <a:gd name="T48" fmla="*/ 2 w 136"/>
                  <a:gd name="T49" fmla="*/ 5 h 148"/>
                  <a:gd name="T50" fmla="*/ 2 w 136"/>
                  <a:gd name="T51" fmla="*/ 5 h 148"/>
                  <a:gd name="T52" fmla="*/ 2 w 136"/>
                  <a:gd name="T53" fmla="*/ 4 h 148"/>
                  <a:gd name="T54" fmla="*/ 1 w 136"/>
                  <a:gd name="T55" fmla="*/ 4 h 148"/>
                  <a:gd name="T56" fmla="*/ 1 w 136"/>
                  <a:gd name="T57" fmla="*/ 4 h 148"/>
                  <a:gd name="T58" fmla="*/ 1 w 136"/>
                  <a:gd name="T59" fmla="*/ 4 h 148"/>
                  <a:gd name="T60" fmla="*/ 1 w 136"/>
                  <a:gd name="T61" fmla="*/ 4 h 148"/>
                  <a:gd name="T62" fmla="*/ 1 w 136"/>
                  <a:gd name="T63" fmla="*/ 3 h 1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Freeform 249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>
                  <a:gd name="T0" fmla="*/ 1 w 39"/>
                  <a:gd name="T1" fmla="*/ 2 h 40"/>
                  <a:gd name="T2" fmla="*/ 1 w 39"/>
                  <a:gd name="T3" fmla="*/ 2 h 40"/>
                  <a:gd name="T4" fmla="*/ 2 w 39"/>
                  <a:gd name="T5" fmla="*/ 2 h 40"/>
                  <a:gd name="T6" fmla="*/ 2 w 39"/>
                  <a:gd name="T7" fmla="*/ 1 h 40"/>
                  <a:gd name="T8" fmla="*/ 2 w 39"/>
                  <a:gd name="T9" fmla="*/ 1 h 40"/>
                  <a:gd name="T10" fmla="*/ 2 w 39"/>
                  <a:gd name="T11" fmla="*/ 1 h 40"/>
                  <a:gd name="T12" fmla="*/ 2 w 39"/>
                  <a:gd name="T13" fmla="*/ 1 h 40"/>
                  <a:gd name="T14" fmla="*/ 1 w 39"/>
                  <a:gd name="T15" fmla="*/ 1 h 40"/>
                  <a:gd name="T16" fmla="*/ 1 w 39"/>
                  <a:gd name="T17" fmla="*/ 0 h 40"/>
                  <a:gd name="T18" fmla="*/ 1 w 39"/>
                  <a:gd name="T19" fmla="*/ 1 h 40"/>
                  <a:gd name="T20" fmla="*/ 1 w 39"/>
                  <a:gd name="T21" fmla="*/ 1 h 40"/>
                  <a:gd name="T22" fmla="*/ 1 w 39"/>
                  <a:gd name="T23" fmla="*/ 1 h 40"/>
                  <a:gd name="T24" fmla="*/ 0 w 39"/>
                  <a:gd name="T25" fmla="*/ 1 h 40"/>
                  <a:gd name="T26" fmla="*/ 1 w 39"/>
                  <a:gd name="T27" fmla="*/ 1 h 40"/>
                  <a:gd name="T28" fmla="*/ 1 w 39"/>
                  <a:gd name="T29" fmla="*/ 2 h 40"/>
                  <a:gd name="T30" fmla="*/ 1 w 39"/>
                  <a:gd name="T31" fmla="*/ 2 h 40"/>
                  <a:gd name="T32" fmla="*/ 1 w 39"/>
                  <a:gd name="T33" fmla="*/ 2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Freeform 250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>
                  <a:gd name="T0" fmla="*/ 1 w 136"/>
                  <a:gd name="T1" fmla="*/ 3 h 147"/>
                  <a:gd name="T2" fmla="*/ 0 w 136"/>
                  <a:gd name="T3" fmla="*/ 2 h 147"/>
                  <a:gd name="T4" fmla="*/ 1 w 136"/>
                  <a:gd name="T5" fmla="*/ 2 h 147"/>
                  <a:gd name="T6" fmla="*/ 1 w 136"/>
                  <a:gd name="T7" fmla="*/ 1 h 147"/>
                  <a:gd name="T8" fmla="*/ 1 w 136"/>
                  <a:gd name="T9" fmla="*/ 1 h 147"/>
                  <a:gd name="T10" fmla="*/ 2 w 136"/>
                  <a:gd name="T11" fmla="*/ 1 h 147"/>
                  <a:gd name="T12" fmla="*/ 2 w 136"/>
                  <a:gd name="T13" fmla="*/ 1 h 147"/>
                  <a:gd name="T14" fmla="*/ 2 w 136"/>
                  <a:gd name="T15" fmla="*/ 1 h 147"/>
                  <a:gd name="T16" fmla="*/ 3 w 136"/>
                  <a:gd name="T17" fmla="*/ 1 h 147"/>
                  <a:gd name="T18" fmla="*/ 3 w 136"/>
                  <a:gd name="T19" fmla="*/ 1 h 147"/>
                  <a:gd name="T20" fmla="*/ 4 w 136"/>
                  <a:gd name="T21" fmla="*/ 1 h 147"/>
                  <a:gd name="T22" fmla="*/ 4 w 136"/>
                  <a:gd name="T23" fmla="*/ 1 h 147"/>
                  <a:gd name="T24" fmla="*/ 4 w 136"/>
                  <a:gd name="T25" fmla="*/ 1 h 147"/>
                  <a:gd name="T26" fmla="*/ 5 w 136"/>
                  <a:gd name="T27" fmla="*/ 1 h 147"/>
                  <a:gd name="T28" fmla="*/ 5 w 136"/>
                  <a:gd name="T29" fmla="*/ 2 h 147"/>
                  <a:gd name="T30" fmla="*/ 5 w 136"/>
                  <a:gd name="T31" fmla="*/ 3 h 147"/>
                  <a:gd name="T32" fmla="*/ 5 w 136"/>
                  <a:gd name="T33" fmla="*/ 3 h 147"/>
                  <a:gd name="T34" fmla="*/ 5 w 136"/>
                  <a:gd name="T35" fmla="*/ 4 h 147"/>
                  <a:gd name="T36" fmla="*/ 5 w 136"/>
                  <a:gd name="T37" fmla="*/ 4 h 147"/>
                  <a:gd name="T38" fmla="*/ 4 w 136"/>
                  <a:gd name="T39" fmla="*/ 4 h 147"/>
                  <a:gd name="T40" fmla="*/ 4 w 136"/>
                  <a:gd name="T41" fmla="*/ 4 h 147"/>
                  <a:gd name="T42" fmla="*/ 4 w 136"/>
                  <a:gd name="T43" fmla="*/ 4 h 147"/>
                  <a:gd name="T44" fmla="*/ 3 w 136"/>
                  <a:gd name="T45" fmla="*/ 5 h 147"/>
                  <a:gd name="T46" fmla="*/ 3 w 136"/>
                  <a:gd name="T47" fmla="*/ 5 h 147"/>
                  <a:gd name="T48" fmla="*/ 2 w 136"/>
                  <a:gd name="T49" fmla="*/ 5 h 147"/>
                  <a:gd name="T50" fmla="*/ 2 w 136"/>
                  <a:gd name="T51" fmla="*/ 5 h 147"/>
                  <a:gd name="T52" fmla="*/ 2 w 136"/>
                  <a:gd name="T53" fmla="*/ 4 h 147"/>
                  <a:gd name="T54" fmla="*/ 1 w 136"/>
                  <a:gd name="T55" fmla="*/ 4 h 147"/>
                  <a:gd name="T56" fmla="*/ 1 w 136"/>
                  <a:gd name="T57" fmla="*/ 4 h 147"/>
                  <a:gd name="T58" fmla="*/ 1 w 136"/>
                  <a:gd name="T59" fmla="*/ 4 h 147"/>
                  <a:gd name="T60" fmla="*/ 1 w 136"/>
                  <a:gd name="T61" fmla="*/ 4 h 147"/>
                  <a:gd name="T62" fmla="*/ 1 w 136"/>
                  <a:gd name="T63" fmla="*/ 3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Freeform 251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>
                  <a:gd name="T0" fmla="*/ 1 w 39"/>
                  <a:gd name="T1" fmla="*/ 2 h 39"/>
                  <a:gd name="T2" fmla="*/ 1 w 39"/>
                  <a:gd name="T3" fmla="*/ 2 h 39"/>
                  <a:gd name="T4" fmla="*/ 2 w 39"/>
                  <a:gd name="T5" fmla="*/ 2 h 39"/>
                  <a:gd name="T6" fmla="*/ 2 w 39"/>
                  <a:gd name="T7" fmla="*/ 1 h 39"/>
                  <a:gd name="T8" fmla="*/ 2 w 39"/>
                  <a:gd name="T9" fmla="*/ 1 h 39"/>
                  <a:gd name="T10" fmla="*/ 2 w 39"/>
                  <a:gd name="T11" fmla="*/ 1 h 39"/>
                  <a:gd name="T12" fmla="*/ 2 w 39"/>
                  <a:gd name="T13" fmla="*/ 1 h 39"/>
                  <a:gd name="T14" fmla="*/ 1 w 39"/>
                  <a:gd name="T15" fmla="*/ 1 h 39"/>
                  <a:gd name="T16" fmla="*/ 1 w 39"/>
                  <a:gd name="T17" fmla="*/ 0 h 39"/>
                  <a:gd name="T18" fmla="*/ 1 w 39"/>
                  <a:gd name="T19" fmla="*/ 1 h 39"/>
                  <a:gd name="T20" fmla="*/ 1 w 39"/>
                  <a:gd name="T21" fmla="*/ 1 h 39"/>
                  <a:gd name="T22" fmla="*/ 1 w 39"/>
                  <a:gd name="T23" fmla="*/ 1 h 39"/>
                  <a:gd name="T24" fmla="*/ 0 w 39"/>
                  <a:gd name="T25" fmla="*/ 1 h 39"/>
                  <a:gd name="T26" fmla="*/ 1 w 39"/>
                  <a:gd name="T27" fmla="*/ 1 h 39"/>
                  <a:gd name="T28" fmla="*/ 1 w 39"/>
                  <a:gd name="T29" fmla="*/ 2 h 39"/>
                  <a:gd name="T30" fmla="*/ 1 w 39"/>
                  <a:gd name="T31" fmla="*/ 2 h 39"/>
                  <a:gd name="T32" fmla="*/ 1 w 39"/>
                  <a:gd name="T33" fmla="*/ 2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Freeform 252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Freeform 253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Freeform 254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0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Freeform 255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>
                  <a:gd name="T0" fmla="*/ 1 w 29"/>
                  <a:gd name="T1" fmla="*/ 1 h 30"/>
                  <a:gd name="T2" fmla="*/ 1 w 29"/>
                  <a:gd name="T3" fmla="*/ 1 h 30"/>
                  <a:gd name="T4" fmla="*/ 1 w 29"/>
                  <a:gd name="T5" fmla="*/ 1 h 30"/>
                  <a:gd name="T6" fmla="*/ 1 w 29"/>
                  <a:gd name="T7" fmla="*/ 1 h 30"/>
                  <a:gd name="T8" fmla="*/ 1 w 29"/>
                  <a:gd name="T9" fmla="*/ 1 h 30"/>
                  <a:gd name="T10" fmla="*/ 1 w 29"/>
                  <a:gd name="T11" fmla="*/ 1 h 30"/>
                  <a:gd name="T12" fmla="*/ 1 w 29"/>
                  <a:gd name="T13" fmla="*/ 1 h 30"/>
                  <a:gd name="T14" fmla="*/ 0 w 29"/>
                  <a:gd name="T15" fmla="*/ 1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1 w 29"/>
                  <a:gd name="T35" fmla="*/ 0 h 30"/>
                  <a:gd name="T36" fmla="*/ 1 w 29"/>
                  <a:gd name="T37" fmla="*/ 1 h 30"/>
                  <a:gd name="T38" fmla="*/ 1 w 29"/>
                  <a:gd name="T39" fmla="*/ 1 h 30"/>
                  <a:gd name="T40" fmla="*/ 1 w 29"/>
                  <a:gd name="T41" fmla="*/ 1 h 30"/>
                  <a:gd name="T42" fmla="*/ 1 w 29"/>
                  <a:gd name="T43" fmla="*/ 1 h 30"/>
                  <a:gd name="T44" fmla="*/ 1 w 29"/>
                  <a:gd name="T45" fmla="*/ 1 h 30"/>
                  <a:gd name="T46" fmla="*/ 1 w 29"/>
                  <a:gd name="T47" fmla="*/ 1 h 30"/>
                  <a:gd name="T48" fmla="*/ 1 w 29"/>
                  <a:gd name="T49" fmla="*/ 1 h 30"/>
                  <a:gd name="T50" fmla="*/ 1 w 29"/>
                  <a:gd name="T51" fmla="*/ 1 h 30"/>
                  <a:gd name="T52" fmla="*/ 1 w 29"/>
                  <a:gd name="T53" fmla="*/ 1 h 30"/>
                  <a:gd name="T54" fmla="*/ 1 w 29"/>
                  <a:gd name="T55" fmla="*/ 1 h 30"/>
                  <a:gd name="T56" fmla="*/ 1 w 29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Freeform 256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>
                  <a:gd name="T0" fmla="*/ 2 w 60"/>
                  <a:gd name="T1" fmla="*/ 0 h 59"/>
                  <a:gd name="T2" fmla="*/ 2 w 60"/>
                  <a:gd name="T3" fmla="*/ 0 h 59"/>
                  <a:gd name="T4" fmla="*/ 2 w 60"/>
                  <a:gd name="T5" fmla="*/ 0 h 59"/>
                  <a:gd name="T6" fmla="*/ 2 w 60"/>
                  <a:gd name="T7" fmla="*/ 0 h 59"/>
                  <a:gd name="T8" fmla="*/ 2 w 60"/>
                  <a:gd name="T9" fmla="*/ 0 h 59"/>
                  <a:gd name="T10" fmla="*/ 2 w 60"/>
                  <a:gd name="T11" fmla="*/ 0 h 59"/>
                  <a:gd name="T12" fmla="*/ 2 w 60"/>
                  <a:gd name="T13" fmla="*/ 0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0 h 59"/>
                  <a:gd name="T20" fmla="*/ 1 w 60"/>
                  <a:gd name="T21" fmla="*/ 0 h 59"/>
                  <a:gd name="T22" fmla="*/ 1 w 60"/>
                  <a:gd name="T23" fmla="*/ 0 h 59"/>
                  <a:gd name="T24" fmla="*/ 0 w 60"/>
                  <a:gd name="T25" fmla="*/ 0 h 59"/>
                  <a:gd name="T26" fmla="*/ 1 w 60"/>
                  <a:gd name="T27" fmla="*/ 1 h 59"/>
                  <a:gd name="T28" fmla="*/ 1 w 60"/>
                  <a:gd name="T29" fmla="*/ 1 h 59"/>
                  <a:gd name="T30" fmla="*/ 1 w 60"/>
                  <a:gd name="T31" fmla="*/ 1 h 59"/>
                  <a:gd name="T32" fmla="*/ 1 w 60"/>
                  <a:gd name="T33" fmla="*/ 1 h 59"/>
                  <a:gd name="T34" fmla="*/ 1 w 60"/>
                  <a:gd name="T35" fmla="*/ 1 h 59"/>
                  <a:gd name="T36" fmla="*/ 1 w 60"/>
                  <a:gd name="T37" fmla="*/ 1 h 59"/>
                  <a:gd name="T38" fmla="*/ 1 w 60"/>
                  <a:gd name="T39" fmla="*/ 1 h 59"/>
                  <a:gd name="T40" fmla="*/ 1 w 60"/>
                  <a:gd name="T41" fmla="*/ 1 h 59"/>
                  <a:gd name="T42" fmla="*/ 2 w 60"/>
                  <a:gd name="T43" fmla="*/ 1 h 59"/>
                  <a:gd name="T44" fmla="*/ 2 w 60"/>
                  <a:gd name="T45" fmla="*/ 1 h 59"/>
                  <a:gd name="T46" fmla="*/ 2 w 60"/>
                  <a:gd name="T47" fmla="*/ 1 h 59"/>
                  <a:gd name="T48" fmla="*/ 2 w 60"/>
                  <a:gd name="T49" fmla="*/ 1 h 59"/>
                  <a:gd name="T50" fmla="*/ 2 w 60"/>
                  <a:gd name="T51" fmla="*/ 1 h 59"/>
                  <a:gd name="T52" fmla="*/ 2 w 60"/>
                  <a:gd name="T53" fmla="*/ 1 h 59"/>
                  <a:gd name="T54" fmla="*/ 2 w 60"/>
                  <a:gd name="T55" fmla="*/ 1 h 59"/>
                  <a:gd name="T56" fmla="*/ 2 w 60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Freeform 257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Freeform 258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0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8" name="Freeform 259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Freeform 260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>
                  <a:gd name="T0" fmla="*/ 2 w 60"/>
                  <a:gd name="T1" fmla="*/ 0 h 59"/>
                  <a:gd name="T2" fmla="*/ 2 w 60"/>
                  <a:gd name="T3" fmla="*/ 0 h 59"/>
                  <a:gd name="T4" fmla="*/ 2 w 60"/>
                  <a:gd name="T5" fmla="*/ 0 h 59"/>
                  <a:gd name="T6" fmla="*/ 2 w 60"/>
                  <a:gd name="T7" fmla="*/ 0 h 59"/>
                  <a:gd name="T8" fmla="*/ 2 w 60"/>
                  <a:gd name="T9" fmla="*/ 0 h 59"/>
                  <a:gd name="T10" fmla="*/ 2 w 60"/>
                  <a:gd name="T11" fmla="*/ 0 h 59"/>
                  <a:gd name="T12" fmla="*/ 2 w 60"/>
                  <a:gd name="T13" fmla="*/ 0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0 h 59"/>
                  <a:gd name="T20" fmla="*/ 1 w 60"/>
                  <a:gd name="T21" fmla="*/ 0 h 59"/>
                  <a:gd name="T22" fmla="*/ 1 w 60"/>
                  <a:gd name="T23" fmla="*/ 0 h 59"/>
                  <a:gd name="T24" fmla="*/ 0 w 60"/>
                  <a:gd name="T25" fmla="*/ 0 h 59"/>
                  <a:gd name="T26" fmla="*/ 1 w 60"/>
                  <a:gd name="T27" fmla="*/ 1 h 59"/>
                  <a:gd name="T28" fmla="*/ 1 w 60"/>
                  <a:gd name="T29" fmla="*/ 1 h 59"/>
                  <a:gd name="T30" fmla="*/ 1 w 60"/>
                  <a:gd name="T31" fmla="*/ 1 h 59"/>
                  <a:gd name="T32" fmla="*/ 1 w 60"/>
                  <a:gd name="T33" fmla="*/ 1 h 59"/>
                  <a:gd name="T34" fmla="*/ 1 w 60"/>
                  <a:gd name="T35" fmla="*/ 1 h 59"/>
                  <a:gd name="T36" fmla="*/ 1 w 60"/>
                  <a:gd name="T37" fmla="*/ 1 h 59"/>
                  <a:gd name="T38" fmla="*/ 1 w 60"/>
                  <a:gd name="T39" fmla="*/ 1 h 59"/>
                  <a:gd name="T40" fmla="*/ 1 w 60"/>
                  <a:gd name="T41" fmla="*/ 1 h 59"/>
                  <a:gd name="T42" fmla="*/ 2 w 60"/>
                  <a:gd name="T43" fmla="*/ 1 h 59"/>
                  <a:gd name="T44" fmla="*/ 2 w 60"/>
                  <a:gd name="T45" fmla="*/ 1 h 59"/>
                  <a:gd name="T46" fmla="*/ 2 w 60"/>
                  <a:gd name="T47" fmla="*/ 1 h 59"/>
                  <a:gd name="T48" fmla="*/ 2 w 60"/>
                  <a:gd name="T49" fmla="*/ 1 h 59"/>
                  <a:gd name="T50" fmla="*/ 2 w 60"/>
                  <a:gd name="T51" fmla="*/ 1 h 59"/>
                  <a:gd name="T52" fmla="*/ 2 w 60"/>
                  <a:gd name="T53" fmla="*/ 1 h 59"/>
                  <a:gd name="T54" fmla="*/ 2 w 60"/>
                  <a:gd name="T55" fmla="*/ 1 h 59"/>
                  <a:gd name="T56" fmla="*/ 2 w 60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0" name="Freeform 261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Freeform 262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>
                  <a:gd name="T0" fmla="*/ 2 w 59"/>
                  <a:gd name="T1" fmla="*/ 1 h 60"/>
                  <a:gd name="T2" fmla="*/ 2 w 59"/>
                  <a:gd name="T3" fmla="*/ 1 h 60"/>
                  <a:gd name="T4" fmla="*/ 2 w 59"/>
                  <a:gd name="T5" fmla="*/ 1 h 60"/>
                  <a:gd name="T6" fmla="*/ 2 w 59"/>
                  <a:gd name="T7" fmla="*/ 1 h 60"/>
                  <a:gd name="T8" fmla="*/ 2 w 59"/>
                  <a:gd name="T9" fmla="*/ 1 h 60"/>
                  <a:gd name="T10" fmla="*/ 2 w 59"/>
                  <a:gd name="T11" fmla="*/ 1 h 60"/>
                  <a:gd name="T12" fmla="*/ 2 w 59"/>
                  <a:gd name="T13" fmla="*/ 1 h 60"/>
                  <a:gd name="T14" fmla="*/ 2 w 59"/>
                  <a:gd name="T15" fmla="*/ 1 h 60"/>
                  <a:gd name="T16" fmla="*/ 1 w 59"/>
                  <a:gd name="T17" fmla="*/ 0 h 60"/>
                  <a:gd name="T18" fmla="*/ 1 w 59"/>
                  <a:gd name="T19" fmla="*/ 1 h 60"/>
                  <a:gd name="T20" fmla="*/ 1 w 59"/>
                  <a:gd name="T21" fmla="*/ 1 h 60"/>
                  <a:gd name="T22" fmla="*/ 1 w 59"/>
                  <a:gd name="T23" fmla="*/ 1 h 60"/>
                  <a:gd name="T24" fmla="*/ 0 w 59"/>
                  <a:gd name="T25" fmla="*/ 1 h 60"/>
                  <a:gd name="T26" fmla="*/ 1 w 59"/>
                  <a:gd name="T27" fmla="*/ 2 h 60"/>
                  <a:gd name="T28" fmla="*/ 1 w 59"/>
                  <a:gd name="T29" fmla="*/ 2 h 60"/>
                  <a:gd name="T30" fmla="*/ 1 w 59"/>
                  <a:gd name="T31" fmla="*/ 2 h 60"/>
                  <a:gd name="T32" fmla="*/ 1 w 59"/>
                  <a:gd name="T33" fmla="*/ 2 h 60"/>
                  <a:gd name="T34" fmla="*/ 1 w 59"/>
                  <a:gd name="T35" fmla="*/ 2 h 60"/>
                  <a:gd name="T36" fmla="*/ 1 w 59"/>
                  <a:gd name="T37" fmla="*/ 2 h 60"/>
                  <a:gd name="T38" fmla="*/ 1 w 59"/>
                  <a:gd name="T39" fmla="*/ 2 h 60"/>
                  <a:gd name="T40" fmla="*/ 1 w 59"/>
                  <a:gd name="T41" fmla="*/ 2 h 60"/>
                  <a:gd name="T42" fmla="*/ 2 w 59"/>
                  <a:gd name="T43" fmla="*/ 2 h 60"/>
                  <a:gd name="T44" fmla="*/ 2 w 59"/>
                  <a:gd name="T45" fmla="*/ 2 h 60"/>
                  <a:gd name="T46" fmla="*/ 2 w 59"/>
                  <a:gd name="T47" fmla="*/ 2 h 60"/>
                  <a:gd name="T48" fmla="*/ 2 w 59"/>
                  <a:gd name="T49" fmla="*/ 2 h 60"/>
                  <a:gd name="T50" fmla="*/ 2 w 59"/>
                  <a:gd name="T51" fmla="*/ 2 h 60"/>
                  <a:gd name="T52" fmla="*/ 2 w 59"/>
                  <a:gd name="T53" fmla="*/ 2 h 60"/>
                  <a:gd name="T54" fmla="*/ 2 w 59"/>
                  <a:gd name="T55" fmla="*/ 2 h 60"/>
                  <a:gd name="T56" fmla="*/ 2 w 59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2" name="Freeform 263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3" name="Freeform 264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" name="Freeform 265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" name="Freeform 266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>
                  <a:gd name="T0" fmla="*/ 2 w 58"/>
                  <a:gd name="T1" fmla="*/ 0 h 60"/>
                  <a:gd name="T2" fmla="*/ 2 w 58"/>
                  <a:gd name="T3" fmla="*/ 0 h 60"/>
                  <a:gd name="T4" fmla="*/ 2 w 58"/>
                  <a:gd name="T5" fmla="*/ 0 h 60"/>
                  <a:gd name="T6" fmla="*/ 2 w 58"/>
                  <a:gd name="T7" fmla="*/ 0 h 60"/>
                  <a:gd name="T8" fmla="*/ 2 w 58"/>
                  <a:gd name="T9" fmla="*/ 0 h 60"/>
                  <a:gd name="T10" fmla="*/ 2 w 58"/>
                  <a:gd name="T11" fmla="*/ 0 h 60"/>
                  <a:gd name="T12" fmla="*/ 2 w 58"/>
                  <a:gd name="T13" fmla="*/ 0 h 60"/>
                  <a:gd name="T14" fmla="*/ 2 w 58"/>
                  <a:gd name="T15" fmla="*/ 0 h 60"/>
                  <a:gd name="T16" fmla="*/ 1 w 58"/>
                  <a:gd name="T17" fmla="*/ 0 h 60"/>
                  <a:gd name="T18" fmla="*/ 1 w 58"/>
                  <a:gd name="T19" fmla="*/ 0 h 60"/>
                  <a:gd name="T20" fmla="*/ 1 w 58"/>
                  <a:gd name="T21" fmla="*/ 0 h 60"/>
                  <a:gd name="T22" fmla="*/ 1 w 58"/>
                  <a:gd name="T23" fmla="*/ 0 h 60"/>
                  <a:gd name="T24" fmla="*/ 0 w 58"/>
                  <a:gd name="T25" fmla="*/ 0 h 60"/>
                  <a:gd name="T26" fmla="*/ 0 w 58"/>
                  <a:gd name="T27" fmla="*/ 1 h 60"/>
                  <a:gd name="T28" fmla="*/ 1 w 58"/>
                  <a:gd name="T29" fmla="*/ 1 h 60"/>
                  <a:gd name="T30" fmla="*/ 1 w 58"/>
                  <a:gd name="T31" fmla="*/ 1 h 60"/>
                  <a:gd name="T32" fmla="*/ 1 w 58"/>
                  <a:gd name="T33" fmla="*/ 1 h 60"/>
                  <a:gd name="T34" fmla="*/ 1 w 58"/>
                  <a:gd name="T35" fmla="*/ 1 h 60"/>
                  <a:gd name="T36" fmla="*/ 1 w 58"/>
                  <a:gd name="T37" fmla="*/ 1 h 60"/>
                  <a:gd name="T38" fmla="*/ 1 w 58"/>
                  <a:gd name="T39" fmla="*/ 1 h 60"/>
                  <a:gd name="T40" fmla="*/ 1 w 58"/>
                  <a:gd name="T41" fmla="*/ 1 h 60"/>
                  <a:gd name="T42" fmla="*/ 2 w 58"/>
                  <a:gd name="T43" fmla="*/ 1 h 60"/>
                  <a:gd name="T44" fmla="*/ 2 w 58"/>
                  <a:gd name="T45" fmla="*/ 1 h 60"/>
                  <a:gd name="T46" fmla="*/ 2 w 58"/>
                  <a:gd name="T47" fmla="*/ 1 h 60"/>
                  <a:gd name="T48" fmla="*/ 2 w 58"/>
                  <a:gd name="T49" fmla="*/ 1 h 60"/>
                  <a:gd name="T50" fmla="*/ 2 w 58"/>
                  <a:gd name="T51" fmla="*/ 1 h 60"/>
                  <a:gd name="T52" fmla="*/ 2 w 58"/>
                  <a:gd name="T53" fmla="*/ 1 h 60"/>
                  <a:gd name="T54" fmla="*/ 2 w 58"/>
                  <a:gd name="T55" fmla="*/ 1 h 60"/>
                  <a:gd name="T56" fmla="*/ 2 w 58"/>
                  <a:gd name="T57" fmla="*/ 0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Freeform 267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>
                  <a:gd name="T0" fmla="*/ 1 w 28"/>
                  <a:gd name="T1" fmla="*/ 1 h 30"/>
                  <a:gd name="T2" fmla="*/ 1 w 28"/>
                  <a:gd name="T3" fmla="*/ 1 h 30"/>
                  <a:gd name="T4" fmla="*/ 1 w 28"/>
                  <a:gd name="T5" fmla="*/ 1 h 30"/>
                  <a:gd name="T6" fmla="*/ 1 w 28"/>
                  <a:gd name="T7" fmla="*/ 1 h 30"/>
                  <a:gd name="T8" fmla="*/ 1 w 28"/>
                  <a:gd name="T9" fmla="*/ 1 h 30"/>
                  <a:gd name="T10" fmla="*/ 1 w 28"/>
                  <a:gd name="T11" fmla="*/ 1 h 30"/>
                  <a:gd name="T12" fmla="*/ 1 w 28"/>
                  <a:gd name="T13" fmla="*/ 1 h 30"/>
                  <a:gd name="T14" fmla="*/ 0 w 28"/>
                  <a:gd name="T15" fmla="*/ 1 h 30"/>
                  <a:gd name="T16" fmla="*/ 0 w 28"/>
                  <a:gd name="T17" fmla="*/ 1 h 30"/>
                  <a:gd name="T18" fmla="*/ 0 w 28"/>
                  <a:gd name="T19" fmla="*/ 1 h 30"/>
                  <a:gd name="T20" fmla="*/ 1 w 28"/>
                  <a:gd name="T21" fmla="*/ 1 h 30"/>
                  <a:gd name="T22" fmla="*/ 1 w 28"/>
                  <a:gd name="T23" fmla="*/ 1 h 30"/>
                  <a:gd name="T24" fmla="*/ 1 w 28"/>
                  <a:gd name="T25" fmla="*/ 1 h 30"/>
                  <a:gd name="T26" fmla="*/ 1 w 28"/>
                  <a:gd name="T27" fmla="*/ 1 h 30"/>
                  <a:gd name="T28" fmla="*/ 1 w 28"/>
                  <a:gd name="T29" fmla="*/ 1 h 30"/>
                  <a:gd name="T30" fmla="*/ 1 w 28"/>
                  <a:gd name="T31" fmla="*/ 0 h 30"/>
                  <a:gd name="T32" fmla="*/ 1 w 28"/>
                  <a:gd name="T33" fmla="*/ 0 h 30"/>
                  <a:gd name="T34" fmla="*/ 1 w 28"/>
                  <a:gd name="T35" fmla="*/ 0 h 30"/>
                  <a:gd name="T36" fmla="*/ 1 w 28"/>
                  <a:gd name="T37" fmla="*/ 1 h 30"/>
                  <a:gd name="T38" fmla="*/ 1 w 28"/>
                  <a:gd name="T39" fmla="*/ 1 h 30"/>
                  <a:gd name="T40" fmla="*/ 1 w 28"/>
                  <a:gd name="T41" fmla="*/ 1 h 30"/>
                  <a:gd name="T42" fmla="*/ 1 w 28"/>
                  <a:gd name="T43" fmla="*/ 1 h 30"/>
                  <a:gd name="T44" fmla="*/ 1 w 28"/>
                  <a:gd name="T45" fmla="*/ 1 h 30"/>
                  <a:gd name="T46" fmla="*/ 1 w 28"/>
                  <a:gd name="T47" fmla="*/ 1 h 30"/>
                  <a:gd name="T48" fmla="*/ 1 w 28"/>
                  <a:gd name="T49" fmla="*/ 1 h 30"/>
                  <a:gd name="T50" fmla="*/ 1 w 28"/>
                  <a:gd name="T51" fmla="*/ 1 h 30"/>
                  <a:gd name="T52" fmla="*/ 1 w 28"/>
                  <a:gd name="T53" fmla="*/ 1 h 30"/>
                  <a:gd name="T54" fmla="*/ 1 w 28"/>
                  <a:gd name="T55" fmla="*/ 1 h 30"/>
                  <a:gd name="T56" fmla="*/ 1 w 28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Freeform 268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>
                  <a:gd name="T0" fmla="*/ 1 w 60"/>
                  <a:gd name="T1" fmla="*/ 1 h 60"/>
                  <a:gd name="T2" fmla="*/ 1 w 60"/>
                  <a:gd name="T3" fmla="*/ 1 h 60"/>
                  <a:gd name="T4" fmla="*/ 1 w 60"/>
                  <a:gd name="T5" fmla="*/ 1 h 60"/>
                  <a:gd name="T6" fmla="*/ 1 w 60"/>
                  <a:gd name="T7" fmla="*/ 1 h 60"/>
                  <a:gd name="T8" fmla="*/ 1 w 60"/>
                  <a:gd name="T9" fmla="*/ 1 h 60"/>
                  <a:gd name="T10" fmla="*/ 1 w 60"/>
                  <a:gd name="T11" fmla="*/ 1 h 60"/>
                  <a:gd name="T12" fmla="*/ 1 w 60"/>
                  <a:gd name="T13" fmla="*/ 1 h 60"/>
                  <a:gd name="T14" fmla="*/ 1 w 60"/>
                  <a:gd name="T15" fmla="*/ 1 h 60"/>
                  <a:gd name="T16" fmla="*/ 0 w 60"/>
                  <a:gd name="T17" fmla="*/ 0 h 60"/>
                  <a:gd name="T18" fmla="*/ 0 w 60"/>
                  <a:gd name="T19" fmla="*/ 1 h 60"/>
                  <a:gd name="T20" fmla="*/ 0 w 60"/>
                  <a:gd name="T21" fmla="*/ 1 h 60"/>
                  <a:gd name="T22" fmla="*/ 0 w 60"/>
                  <a:gd name="T23" fmla="*/ 1 h 60"/>
                  <a:gd name="T24" fmla="*/ 0 w 60"/>
                  <a:gd name="T25" fmla="*/ 1 h 60"/>
                  <a:gd name="T26" fmla="*/ 0 w 60"/>
                  <a:gd name="T27" fmla="*/ 2 h 60"/>
                  <a:gd name="T28" fmla="*/ 0 w 60"/>
                  <a:gd name="T29" fmla="*/ 2 h 60"/>
                  <a:gd name="T30" fmla="*/ 0 w 60"/>
                  <a:gd name="T31" fmla="*/ 2 h 60"/>
                  <a:gd name="T32" fmla="*/ 0 w 60"/>
                  <a:gd name="T33" fmla="*/ 2 h 60"/>
                  <a:gd name="T34" fmla="*/ 0 w 60"/>
                  <a:gd name="T35" fmla="*/ 2 h 60"/>
                  <a:gd name="T36" fmla="*/ 0 w 60"/>
                  <a:gd name="T37" fmla="*/ 2 h 60"/>
                  <a:gd name="T38" fmla="*/ 0 w 60"/>
                  <a:gd name="T39" fmla="*/ 2 h 60"/>
                  <a:gd name="T40" fmla="*/ 0 w 60"/>
                  <a:gd name="T41" fmla="*/ 2 h 60"/>
                  <a:gd name="T42" fmla="*/ 1 w 60"/>
                  <a:gd name="T43" fmla="*/ 2 h 60"/>
                  <a:gd name="T44" fmla="*/ 1 w 60"/>
                  <a:gd name="T45" fmla="*/ 2 h 60"/>
                  <a:gd name="T46" fmla="*/ 1 w 60"/>
                  <a:gd name="T47" fmla="*/ 2 h 60"/>
                  <a:gd name="T48" fmla="*/ 1 w 60"/>
                  <a:gd name="T49" fmla="*/ 2 h 60"/>
                  <a:gd name="T50" fmla="*/ 1 w 60"/>
                  <a:gd name="T51" fmla="*/ 2 h 60"/>
                  <a:gd name="T52" fmla="*/ 1 w 60"/>
                  <a:gd name="T53" fmla="*/ 2 h 60"/>
                  <a:gd name="T54" fmla="*/ 1 w 60"/>
                  <a:gd name="T55" fmla="*/ 2 h 60"/>
                  <a:gd name="T56" fmla="*/ 1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Freeform 269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Freeform 270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Freeform 271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Freeform 272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>
                  <a:gd name="T0" fmla="*/ 2 w 60"/>
                  <a:gd name="T1" fmla="*/ 1 h 57"/>
                  <a:gd name="T2" fmla="*/ 2 w 60"/>
                  <a:gd name="T3" fmla="*/ 1 h 57"/>
                  <a:gd name="T4" fmla="*/ 2 w 60"/>
                  <a:gd name="T5" fmla="*/ 1 h 57"/>
                  <a:gd name="T6" fmla="*/ 2 w 60"/>
                  <a:gd name="T7" fmla="*/ 1 h 57"/>
                  <a:gd name="T8" fmla="*/ 2 w 60"/>
                  <a:gd name="T9" fmla="*/ 1 h 57"/>
                  <a:gd name="T10" fmla="*/ 2 w 60"/>
                  <a:gd name="T11" fmla="*/ 1 h 57"/>
                  <a:gd name="T12" fmla="*/ 2 w 60"/>
                  <a:gd name="T13" fmla="*/ 1 h 57"/>
                  <a:gd name="T14" fmla="*/ 2 w 60"/>
                  <a:gd name="T15" fmla="*/ 0 h 57"/>
                  <a:gd name="T16" fmla="*/ 1 w 60"/>
                  <a:gd name="T17" fmla="*/ 0 h 57"/>
                  <a:gd name="T18" fmla="*/ 1 w 60"/>
                  <a:gd name="T19" fmla="*/ 1 h 57"/>
                  <a:gd name="T20" fmla="*/ 1 w 60"/>
                  <a:gd name="T21" fmla="*/ 1 h 57"/>
                  <a:gd name="T22" fmla="*/ 1 w 60"/>
                  <a:gd name="T23" fmla="*/ 1 h 57"/>
                  <a:gd name="T24" fmla="*/ 0 w 60"/>
                  <a:gd name="T25" fmla="*/ 1 h 57"/>
                  <a:gd name="T26" fmla="*/ 1 w 60"/>
                  <a:gd name="T27" fmla="*/ 2 h 57"/>
                  <a:gd name="T28" fmla="*/ 1 w 60"/>
                  <a:gd name="T29" fmla="*/ 2 h 57"/>
                  <a:gd name="T30" fmla="*/ 1 w 60"/>
                  <a:gd name="T31" fmla="*/ 2 h 57"/>
                  <a:gd name="T32" fmla="*/ 1 w 60"/>
                  <a:gd name="T33" fmla="*/ 2 h 57"/>
                  <a:gd name="T34" fmla="*/ 1 w 60"/>
                  <a:gd name="T35" fmla="*/ 2 h 57"/>
                  <a:gd name="T36" fmla="*/ 1 w 60"/>
                  <a:gd name="T37" fmla="*/ 2 h 57"/>
                  <a:gd name="T38" fmla="*/ 1 w 60"/>
                  <a:gd name="T39" fmla="*/ 2 h 57"/>
                  <a:gd name="T40" fmla="*/ 1 w 60"/>
                  <a:gd name="T41" fmla="*/ 2 h 57"/>
                  <a:gd name="T42" fmla="*/ 2 w 60"/>
                  <a:gd name="T43" fmla="*/ 2 h 57"/>
                  <a:gd name="T44" fmla="*/ 2 w 60"/>
                  <a:gd name="T45" fmla="*/ 2 h 57"/>
                  <a:gd name="T46" fmla="*/ 2 w 60"/>
                  <a:gd name="T47" fmla="*/ 2 h 57"/>
                  <a:gd name="T48" fmla="*/ 2 w 60"/>
                  <a:gd name="T49" fmla="*/ 2 h 57"/>
                  <a:gd name="T50" fmla="*/ 2 w 60"/>
                  <a:gd name="T51" fmla="*/ 2 h 57"/>
                  <a:gd name="T52" fmla="*/ 2 w 60"/>
                  <a:gd name="T53" fmla="*/ 2 h 57"/>
                  <a:gd name="T54" fmla="*/ 2 w 60"/>
                  <a:gd name="T55" fmla="*/ 2 h 57"/>
                  <a:gd name="T56" fmla="*/ 2 w 60"/>
                  <a:gd name="T57" fmla="*/ 1 h 5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Freeform 273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>
                  <a:gd name="T0" fmla="*/ 1 w 30"/>
                  <a:gd name="T1" fmla="*/ 1 h 27"/>
                  <a:gd name="T2" fmla="*/ 1 w 30"/>
                  <a:gd name="T3" fmla="*/ 1 h 27"/>
                  <a:gd name="T4" fmla="*/ 1 w 30"/>
                  <a:gd name="T5" fmla="*/ 1 h 27"/>
                  <a:gd name="T6" fmla="*/ 1 w 30"/>
                  <a:gd name="T7" fmla="*/ 1 h 27"/>
                  <a:gd name="T8" fmla="*/ 1 w 30"/>
                  <a:gd name="T9" fmla="*/ 1 h 27"/>
                  <a:gd name="T10" fmla="*/ 1 w 30"/>
                  <a:gd name="T11" fmla="*/ 1 h 27"/>
                  <a:gd name="T12" fmla="*/ 1 w 30"/>
                  <a:gd name="T13" fmla="*/ 1 h 27"/>
                  <a:gd name="T14" fmla="*/ 0 w 30"/>
                  <a:gd name="T15" fmla="*/ 1 h 27"/>
                  <a:gd name="T16" fmla="*/ 0 w 30"/>
                  <a:gd name="T17" fmla="*/ 1 h 27"/>
                  <a:gd name="T18" fmla="*/ 0 w 30"/>
                  <a:gd name="T19" fmla="*/ 1 h 27"/>
                  <a:gd name="T20" fmla="*/ 1 w 30"/>
                  <a:gd name="T21" fmla="*/ 1 h 27"/>
                  <a:gd name="T22" fmla="*/ 1 w 30"/>
                  <a:gd name="T23" fmla="*/ 1 h 27"/>
                  <a:gd name="T24" fmla="*/ 1 w 30"/>
                  <a:gd name="T25" fmla="*/ 1 h 27"/>
                  <a:gd name="T26" fmla="*/ 1 w 30"/>
                  <a:gd name="T27" fmla="*/ 1 h 27"/>
                  <a:gd name="T28" fmla="*/ 1 w 30"/>
                  <a:gd name="T29" fmla="*/ 0 h 27"/>
                  <a:gd name="T30" fmla="*/ 1 w 30"/>
                  <a:gd name="T31" fmla="*/ 0 h 27"/>
                  <a:gd name="T32" fmla="*/ 1 w 30"/>
                  <a:gd name="T33" fmla="*/ 0 h 27"/>
                  <a:gd name="T34" fmla="*/ 1 w 30"/>
                  <a:gd name="T35" fmla="*/ 0 h 27"/>
                  <a:gd name="T36" fmla="*/ 1 w 30"/>
                  <a:gd name="T37" fmla="*/ 0 h 27"/>
                  <a:gd name="T38" fmla="*/ 1 w 30"/>
                  <a:gd name="T39" fmla="*/ 1 h 27"/>
                  <a:gd name="T40" fmla="*/ 1 w 30"/>
                  <a:gd name="T41" fmla="*/ 1 h 27"/>
                  <a:gd name="T42" fmla="*/ 1 w 30"/>
                  <a:gd name="T43" fmla="*/ 1 h 27"/>
                  <a:gd name="T44" fmla="*/ 1 w 30"/>
                  <a:gd name="T45" fmla="*/ 1 h 27"/>
                  <a:gd name="T46" fmla="*/ 1 w 30"/>
                  <a:gd name="T47" fmla="*/ 1 h 27"/>
                  <a:gd name="T48" fmla="*/ 1 w 30"/>
                  <a:gd name="T49" fmla="*/ 1 h 27"/>
                  <a:gd name="T50" fmla="*/ 1 w 30"/>
                  <a:gd name="T51" fmla="*/ 1 h 27"/>
                  <a:gd name="T52" fmla="*/ 1 w 30"/>
                  <a:gd name="T53" fmla="*/ 1 h 27"/>
                  <a:gd name="T54" fmla="*/ 1 w 30"/>
                  <a:gd name="T55" fmla="*/ 1 h 27"/>
                  <a:gd name="T56" fmla="*/ 1 w 30"/>
                  <a:gd name="T57" fmla="*/ 1 h 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Freeform 274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Freeform 275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Freeform 276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0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Freeform 277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>
                  <a:gd name="T0" fmla="*/ 1 w 29"/>
                  <a:gd name="T1" fmla="*/ 1 h 30"/>
                  <a:gd name="T2" fmla="*/ 1 w 29"/>
                  <a:gd name="T3" fmla="*/ 1 h 30"/>
                  <a:gd name="T4" fmla="*/ 1 w 29"/>
                  <a:gd name="T5" fmla="*/ 1 h 30"/>
                  <a:gd name="T6" fmla="*/ 1 w 29"/>
                  <a:gd name="T7" fmla="*/ 1 h 30"/>
                  <a:gd name="T8" fmla="*/ 1 w 29"/>
                  <a:gd name="T9" fmla="*/ 1 h 30"/>
                  <a:gd name="T10" fmla="*/ 1 w 29"/>
                  <a:gd name="T11" fmla="*/ 1 h 30"/>
                  <a:gd name="T12" fmla="*/ 1 w 29"/>
                  <a:gd name="T13" fmla="*/ 1 h 30"/>
                  <a:gd name="T14" fmla="*/ 0 w 29"/>
                  <a:gd name="T15" fmla="*/ 1 h 30"/>
                  <a:gd name="T16" fmla="*/ 0 w 29"/>
                  <a:gd name="T17" fmla="*/ 1 h 30"/>
                  <a:gd name="T18" fmla="*/ 0 w 29"/>
                  <a:gd name="T19" fmla="*/ 1 h 30"/>
                  <a:gd name="T20" fmla="*/ 1 w 29"/>
                  <a:gd name="T21" fmla="*/ 1 h 30"/>
                  <a:gd name="T22" fmla="*/ 1 w 29"/>
                  <a:gd name="T23" fmla="*/ 1 h 30"/>
                  <a:gd name="T24" fmla="*/ 1 w 29"/>
                  <a:gd name="T25" fmla="*/ 1 h 30"/>
                  <a:gd name="T26" fmla="*/ 1 w 29"/>
                  <a:gd name="T27" fmla="*/ 1 h 30"/>
                  <a:gd name="T28" fmla="*/ 1 w 29"/>
                  <a:gd name="T29" fmla="*/ 1 h 30"/>
                  <a:gd name="T30" fmla="*/ 1 w 29"/>
                  <a:gd name="T31" fmla="*/ 0 h 30"/>
                  <a:gd name="T32" fmla="*/ 1 w 29"/>
                  <a:gd name="T33" fmla="*/ 0 h 30"/>
                  <a:gd name="T34" fmla="*/ 1 w 29"/>
                  <a:gd name="T35" fmla="*/ 0 h 30"/>
                  <a:gd name="T36" fmla="*/ 1 w 29"/>
                  <a:gd name="T37" fmla="*/ 1 h 30"/>
                  <a:gd name="T38" fmla="*/ 1 w 29"/>
                  <a:gd name="T39" fmla="*/ 1 h 30"/>
                  <a:gd name="T40" fmla="*/ 1 w 29"/>
                  <a:gd name="T41" fmla="*/ 1 h 30"/>
                  <a:gd name="T42" fmla="*/ 1 w 29"/>
                  <a:gd name="T43" fmla="*/ 1 h 30"/>
                  <a:gd name="T44" fmla="*/ 1 w 29"/>
                  <a:gd name="T45" fmla="*/ 1 h 30"/>
                  <a:gd name="T46" fmla="*/ 1 w 29"/>
                  <a:gd name="T47" fmla="*/ 1 h 30"/>
                  <a:gd name="T48" fmla="*/ 1 w 29"/>
                  <a:gd name="T49" fmla="*/ 1 h 30"/>
                  <a:gd name="T50" fmla="*/ 1 w 29"/>
                  <a:gd name="T51" fmla="*/ 1 h 30"/>
                  <a:gd name="T52" fmla="*/ 1 w 29"/>
                  <a:gd name="T53" fmla="*/ 1 h 30"/>
                  <a:gd name="T54" fmla="*/ 1 w 29"/>
                  <a:gd name="T55" fmla="*/ 1 h 30"/>
                  <a:gd name="T56" fmla="*/ 1 w 29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Freeform 278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>
                  <a:gd name="T0" fmla="*/ 2 w 59"/>
                  <a:gd name="T1" fmla="*/ 0 h 59"/>
                  <a:gd name="T2" fmla="*/ 2 w 59"/>
                  <a:gd name="T3" fmla="*/ 0 h 59"/>
                  <a:gd name="T4" fmla="*/ 2 w 59"/>
                  <a:gd name="T5" fmla="*/ 0 h 59"/>
                  <a:gd name="T6" fmla="*/ 2 w 59"/>
                  <a:gd name="T7" fmla="*/ 0 h 59"/>
                  <a:gd name="T8" fmla="*/ 2 w 59"/>
                  <a:gd name="T9" fmla="*/ 0 h 59"/>
                  <a:gd name="T10" fmla="*/ 2 w 59"/>
                  <a:gd name="T11" fmla="*/ 0 h 59"/>
                  <a:gd name="T12" fmla="*/ 2 w 59"/>
                  <a:gd name="T13" fmla="*/ 0 h 59"/>
                  <a:gd name="T14" fmla="*/ 2 w 59"/>
                  <a:gd name="T15" fmla="*/ 0 h 59"/>
                  <a:gd name="T16" fmla="*/ 1 w 59"/>
                  <a:gd name="T17" fmla="*/ 0 h 59"/>
                  <a:gd name="T18" fmla="*/ 1 w 59"/>
                  <a:gd name="T19" fmla="*/ 0 h 59"/>
                  <a:gd name="T20" fmla="*/ 1 w 59"/>
                  <a:gd name="T21" fmla="*/ 0 h 59"/>
                  <a:gd name="T22" fmla="*/ 1 w 59"/>
                  <a:gd name="T23" fmla="*/ 0 h 59"/>
                  <a:gd name="T24" fmla="*/ 0 w 59"/>
                  <a:gd name="T25" fmla="*/ 0 h 59"/>
                  <a:gd name="T26" fmla="*/ 1 w 59"/>
                  <a:gd name="T27" fmla="*/ 1 h 59"/>
                  <a:gd name="T28" fmla="*/ 1 w 59"/>
                  <a:gd name="T29" fmla="*/ 1 h 59"/>
                  <a:gd name="T30" fmla="*/ 1 w 59"/>
                  <a:gd name="T31" fmla="*/ 1 h 59"/>
                  <a:gd name="T32" fmla="*/ 1 w 59"/>
                  <a:gd name="T33" fmla="*/ 1 h 59"/>
                  <a:gd name="T34" fmla="*/ 1 w 59"/>
                  <a:gd name="T35" fmla="*/ 1 h 59"/>
                  <a:gd name="T36" fmla="*/ 1 w 59"/>
                  <a:gd name="T37" fmla="*/ 1 h 59"/>
                  <a:gd name="T38" fmla="*/ 1 w 59"/>
                  <a:gd name="T39" fmla="*/ 1 h 59"/>
                  <a:gd name="T40" fmla="*/ 1 w 59"/>
                  <a:gd name="T41" fmla="*/ 1 h 59"/>
                  <a:gd name="T42" fmla="*/ 2 w 59"/>
                  <a:gd name="T43" fmla="*/ 1 h 59"/>
                  <a:gd name="T44" fmla="*/ 2 w 59"/>
                  <a:gd name="T45" fmla="*/ 1 h 59"/>
                  <a:gd name="T46" fmla="*/ 2 w 59"/>
                  <a:gd name="T47" fmla="*/ 1 h 59"/>
                  <a:gd name="T48" fmla="*/ 2 w 59"/>
                  <a:gd name="T49" fmla="*/ 1 h 59"/>
                  <a:gd name="T50" fmla="*/ 2 w 59"/>
                  <a:gd name="T51" fmla="*/ 1 h 59"/>
                  <a:gd name="T52" fmla="*/ 2 w 59"/>
                  <a:gd name="T53" fmla="*/ 1 h 59"/>
                  <a:gd name="T54" fmla="*/ 2 w 59"/>
                  <a:gd name="T55" fmla="*/ 1 h 59"/>
                  <a:gd name="T56" fmla="*/ 2 w 59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Freeform 279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>
                  <a:gd name="T0" fmla="*/ 1 w 29"/>
                  <a:gd name="T1" fmla="*/ 0 h 29"/>
                  <a:gd name="T2" fmla="*/ 1 w 29"/>
                  <a:gd name="T3" fmla="*/ 0 h 29"/>
                  <a:gd name="T4" fmla="*/ 1 w 29"/>
                  <a:gd name="T5" fmla="*/ 0 h 29"/>
                  <a:gd name="T6" fmla="*/ 1 w 29"/>
                  <a:gd name="T7" fmla="*/ 0 h 29"/>
                  <a:gd name="T8" fmla="*/ 1 w 29"/>
                  <a:gd name="T9" fmla="*/ 0 h 29"/>
                  <a:gd name="T10" fmla="*/ 1 w 29"/>
                  <a:gd name="T11" fmla="*/ 0 h 29"/>
                  <a:gd name="T12" fmla="*/ 1 w 29"/>
                  <a:gd name="T13" fmla="*/ 0 h 29"/>
                  <a:gd name="T14" fmla="*/ 0 w 29"/>
                  <a:gd name="T15" fmla="*/ 0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1 w 29"/>
                  <a:gd name="T35" fmla="*/ 0 h 29"/>
                  <a:gd name="T36" fmla="*/ 1 w 29"/>
                  <a:gd name="T37" fmla="*/ 0 h 29"/>
                  <a:gd name="T38" fmla="*/ 1 w 29"/>
                  <a:gd name="T39" fmla="*/ 0 h 29"/>
                  <a:gd name="T40" fmla="*/ 1 w 29"/>
                  <a:gd name="T41" fmla="*/ 0 h 29"/>
                  <a:gd name="T42" fmla="*/ 1 w 29"/>
                  <a:gd name="T43" fmla="*/ 0 h 29"/>
                  <a:gd name="T44" fmla="*/ 1 w 29"/>
                  <a:gd name="T45" fmla="*/ 0 h 29"/>
                  <a:gd name="T46" fmla="*/ 1 w 29"/>
                  <a:gd name="T47" fmla="*/ 0 h 29"/>
                  <a:gd name="T48" fmla="*/ 1 w 29"/>
                  <a:gd name="T49" fmla="*/ 0 h 29"/>
                  <a:gd name="T50" fmla="*/ 1 w 29"/>
                  <a:gd name="T51" fmla="*/ 0 h 29"/>
                  <a:gd name="T52" fmla="*/ 1 w 29"/>
                  <a:gd name="T53" fmla="*/ 0 h 29"/>
                  <a:gd name="T54" fmla="*/ 1 w 29"/>
                  <a:gd name="T55" fmla="*/ 0 h 29"/>
                  <a:gd name="T56" fmla="*/ 1 w 29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Freeform 280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>
                  <a:gd name="T0" fmla="*/ 2 w 60"/>
                  <a:gd name="T1" fmla="*/ 0 h 59"/>
                  <a:gd name="T2" fmla="*/ 2 w 60"/>
                  <a:gd name="T3" fmla="*/ 0 h 59"/>
                  <a:gd name="T4" fmla="*/ 2 w 60"/>
                  <a:gd name="T5" fmla="*/ 0 h 59"/>
                  <a:gd name="T6" fmla="*/ 2 w 60"/>
                  <a:gd name="T7" fmla="*/ 0 h 59"/>
                  <a:gd name="T8" fmla="*/ 2 w 60"/>
                  <a:gd name="T9" fmla="*/ 0 h 59"/>
                  <a:gd name="T10" fmla="*/ 2 w 60"/>
                  <a:gd name="T11" fmla="*/ 0 h 59"/>
                  <a:gd name="T12" fmla="*/ 2 w 60"/>
                  <a:gd name="T13" fmla="*/ 0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0 h 59"/>
                  <a:gd name="T20" fmla="*/ 1 w 60"/>
                  <a:gd name="T21" fmla="*/ 0 h 59"/>
                  <a:gd name="T22" fmla="*/ 1 w 60"/>
                  <a:gd name="T23" fmla="*/ 0 h 59"/>
                  <a:gd name="T24" fmla="*/ 0 w 60"/>
                  <a:gd name="T25" fmla="*/ 0 h 59"/>
                  <a:gd name="T26" fmla="*/ 1 w 60"/>
                  <a:gd name="T27" fmla="*/ 1 h 59"/>
                  <a:gd name="T28" fmla="*/ 1 w 60"/>
                  <a:gd name="T29" fmla="*/ 1 h 59"/>
                  <a:gd name="T30" fmla="*/ 1 w 60"/>
                  <a:gd name="T31" fmla="*/ 1 h 59"/>
                  <a:gd name="T32" fmla="*/ 1 w 60"/>
                  <a:gd name="T33" fmla="*/ 1 h 59"/>
                  <a:gd name="T34" fmla="*/ 1 w 60"/>
                  <a:gd name="T35" fmla="*/ 1 h 59"/>
                  <a:gd name="T36" fmla="*/ 1 w 60"/>
                  <a:gd name="T37" fmla="*/ 1 h 59"/>
                  <a:gd name="T38" fmla="*/ 1 w 60"/>
                  <a:gd name="T39" fmla="*/ 1 h 59"/>
                  <a:gd name="T40" fmla="*/ 1 w 60"/>
                  <a:gd name="T41" fmla="*/ 1 h 59"/>
                  <a:gd name="T42" fmla="*/ 2 w 60"/>
                  <a:gd name="T43" fmla="*/ 1 h 59"/>
                  <a:gd name="T44" fmla="*/ 2 w 60"/>
                  <a:gd name="T45" fmla="*/ 1 h 59"/>
                  <a:gd name="T46" fmla="*/ 2 w 60"/>
                  <a:gd name="T47" fmla="*/ 1 h 59"/>
                  <a:gd name="T48" fmla="*/ 2 w 60"/>
                  <a:gd name="T49" fmla="*/ 1 h 59"/>
                  <a:gd name="T50" fmla="*/ 2 w 60"/>
                  <a:gd name="T51" fmla="*/ 1 h 59"/>
                  <a:gd name="T52" fmla="*/ 2 w 60"/>
                  <a:gd name="T53" fmla="*/ 1 h 59"/>
                  <a:gd name="T54" fmla="*/ 2 w 60"/>
                  <a:gd name="T55" fmla="*/ 1 h 59"/>
                  <a:gd name="T56" fmla="*/ 2 w 60"/>
                  <a:gd name="T57" fmla="*/ 0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0" name="Freeform 281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>
                  <a:gd name="T0" fmla="*/ 1 w 30"/>
                  <a:gd name="T1" fmla="*/ 0 h 29"/>
                  <a:gd name="T2" fmla="*/ 1 w 30"/>
                  <a:gd name="T3" fmla="*/ 0 h 29"/>
                  <a:gd name="T4" fmla="*/ 1 w 30"/>
                  <a:gd name="T5" fmla="*/ 0 h 29"/>
                  <a:gd name="T6" fmla="*/ 1 w 30"/>
                  <a:gd name="T7" fmla="*/ 0 h 29"/>
                  <a:gd name="T8" fmla="*/ 1 w 30"/>
                  <a:gd name="T9" fmla="*/ 0 h 29"/>
                  <a:gd name="T10" fmla="*/ 1 w 30"/>
                  <a:gd name="T11" fmla="*/ 0 h 29"/>
                  <a:gd name="T12" fmla="*/ 1 w 30"/>
                  <a:gd name="T13" fmla="*/ 0 h 29"/>
                  <a:gd name="T14" fmla="*/ 0 w 30"/>
                  <a:gd name="T15" fmla="*/ 0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0 h 29"/>
                  <a:gd name="T38" fmla="*/ 1 w 30"/>
                  <a:gd name="T39" fmla="*/ 0 h 29"/>
                  <a:gd name="T40" fmla="*/ 1 w 30"/>
                  <a:gd name="T41" fmla="*/ 0 h 29"/>
                  <a:gd name="T42" fmla="*/ 1 w 30"/>
                  <a:gd name="T43" fmla="*/ 0 h 29"/>
                  <a:gd name="T44" fmla="*/ 1 w 30"/>
                  <a:gd name="T45" fmla="*/ 0 h 29"/>
                  <a:gd name="T46" fmla="*/ 1 w 30"/>
                  <a:gd name="T47" fmla="*/ 0 h 29"/>
                  <a:gd name="T48" fmla="*/ 1 w 30"/>
                  <a:gd name="T49" fmla="*/ 0 h 29"/>
                  <a:gd name="T50" fmla="*/ 1 w 30"/>
                  <a:gd name="T51" fmla="*/ 0 h 29"/>
                  <a:gd name="T52" fmla="*/ 1 w 30"/>
                  <a:gd name="T53" fmla="*/ 0 h 29"/>
                  <a:gd name="T54" fmla="*/ 1 w 30"/>
                  <a:gd name="T55" fmla="*/ 0 h 29"/>
                  <a:gd name="T56" fmla="*/ 1 w 30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1" name="Freeform 282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2" name="Freeform 283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3" name="Freeform 284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4" name="Freeform 285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5" name="Freeform 286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>
                  <a:gd name="T0" fmla="*/ 2 w 58"/>
                  <a:gd name="T1" fmla="*/ 1 h 58"/>
                  <a:gd name="T2" fmla="*/ 2 w 58"/>
                  <a:gd name="T3" fmla="*/ 1 h 58"/>
                  <a:gd name="T4" fmla="*/ 2 w 58"/>
                  <a:gd name="T5" fmla="*/ 1 h 58"/>
                  <a:gd name="T6" fmla="*/ 2 w 58"/>
                  <a:gd name="T7" fmla="*/ 1 h 58"/>
                  <a:gd name="T8" fmla="*/ 2 w 58"/>
                  <a:gd name="T9" fmla="*/ 1 h 58"/>
                  <a:gd name="T10" fmla="*/ 2 w 58"/>
                  <a:gd name="T11" fmla="*/ 1 h 58"/>
                  <a:gd name="T12" fmla="*/ 2 w 58"/>
                  <a:gd name="T13" fmla="*/ 1 h 58"/>
                  <a:gd name="T14" fmla="*/ 2 w 58"/>
                  <a:gd name="T15" fmla="*/ 0 h 58"/>
                  <a:gd name="T16" fmla="*/ 1 w 58"/>
                  <a:gd name="T17" fmla="*/ 0 h 58"/>
                  <a:gd name="T18" fmla="*/ 1 w 58"/>
                  <a:gd name="T19" fmla="*/ 1 h 58"/>
                  <a:gd name="T20" fmla="*/ 1 w 58"/>
                  <a:gd name="T21" fmla="*/ 1 h 58"/>
                  <a:gd name="T22" fmla="*/ 1 w 58"/>
                  <a:gd name="T23" fmla="*/ 1 h 58"/>
                  <a:gd name="T24" fmla="*/ 0 w 58"/>
                  <a:gd name="T25" fmla="*/ 1 h 58"/>
                  <a:gd name="T26" fmla="*/ 0 w 58"/>
                  <a:gd name="T27" fmla="*/ 2 h 58"/>
                  <a:gd name="T28" fmla="*/ 1 w 58"/>
                  <a:gd name="T29" fmla="*/ 2 h 58"/>
                  <a:gd name="T30" fmla="*/ 1 w 58"/>
                  <a:gd name="T31" fmla="*/ 2 h 58"/>
                  <a:gd name="T32" fmla="*/ 1 w 58"/>
                  <a:gd name="T33" fmla="*/ 2 h 58"/>
                  <a:gd name="T34" fmla="*/ 1 w 58"/>
                  <a:gd name="T35" fmla="*/ 2 h 58"/>
                  <a:gd name="T36" fmla="*/ 1 w 58"/>
                  <a:gd name="T37" fmla="*/ 2 h 58"/>
                  <a:gd name="T38" fmla="*/ 1 w 58"/>
                  <a:gd name="T39" fmla="*/ 2 h 58"/>
                  <a:gd name="T40" fmla="*/ 1 w 58"/>
                  <a:gd name="T41" fmla="*/ 2 h 58"/>
                  <a:gd name="T42" fmla="*/ 2 w 58"/>
                  <a:gd name="T43" fmla="*/ 2 h 58"/>
                  <a:gd name="T44" fmla="*/ 2 w 58"/>
                  <a:gd name="T45" fmla="*/ 2 h 58"/>
                  <a:gd name="T46" fmla="*/ 2 w 58"/>
                  <a:gd name="T47" fmla="*/ 2 h 58"/>
                  <a:gd name="T48" fmla="*/ 2 w 58"/>
                  <a:gd name="T49" fmla="*/ 2 h 58"/>
                  <a:gd name="T50" fmla="*/ 2 w 58"/>
                  <a:gd name="T51" fmla="*/ 2 h 58"/>
                  <a:gd name="T52" fmla="*/ 2 w 58"/>
                  <a:gd name="T53" fmla="*/ 2 h 58"/>
                  <a:gd name="T54" fmla="*/ 2 w 58"/>
                  <a:gd name="T55" fmla="*/ 2 h 58"/>
                  <a:gd name="T56" fmla="*/ 2 w 58"/>
                  <a:gd name="T57" fmla="*/ 1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6" name="Freeform 287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>
                  <a:gd name="T0" fmla="*/ 0 w 29"/>
                  <a:gd name="T1" fmla="*/ 1 h 28"/>
                  <a:gd name="T2" fmla="*/ 0 w 29"/>
                  <a:gd name="T3" fmla="*/ 1 h 28"/>
                  <a:gd name="T4" fmla="*/ 0 w 29"/>
                  <a:gd name="T5" fmla="*/ 1 h 28"/>
                  <a:gd name="T6" fmla="*/ 0 w 29"/>
                  <a:gd name="T7" fmla="*/ 1 h 28"/>
                  <a:gd name="T8" fmla="*/ 0 w 29"/>
                  <a:gd name="T9" fmla="*/ 1 h 28"/>
                  <a:gd name="T10" fmla="*/ 0 w 29"/>
                  <a:gd name="T11" fmla="*/ 1 h 28"/>
                  <a:gd name="T12" fmla="*/ 0 w 29"/>
                  <a:gd name="T13" fmla="*/ 1 h 28"/>
                  <a:gd name="T14" fmla="*/ 0 w 29"/>
                  <a:gd name="T15" fmla="*/ 1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0 w 29"/>
                  <a:gd name="T35" fmla="*/ 0 h 28"/>
                  <a:gd name="T36" fmla="*/ 0 w 29"/>
                  <a:gd name="T37" fmla="*/ 1 h 28"/>
                  <a:gd name="T38" fmla="*/ 0 w 29"/>
                  <a:gd name="T39" fmla="*/ 1 h 28"/>
                  <a:gd name="T40" fmla="*/ 0 w 29"/>
                  <a:gd name="T41" fmla="*/ 1 h 28"/>
                  <a:gd name="T42" fmla="*/ 0 w 29"/>
                  <a:gd name="T43" fmla="*/ 1 h 28"/>
                  <a:gd name="T44" fmla="*/ 0 w 29"/>
                  <a:gd name="T45" fmla="*/ 1 h 28"/>
                  <a:gd name="T46" fmla="*/ 0 w 29"/>
                  <a:gd name="T47" fmla="*/ 1 h 28"/>
                  <a:gd name="T48" fmla="*/ 0 w 29"/>
                  <a:gd name="T49" fmla="*/ 1 h 28"/>
                  <a:gd name="T50" fmla="*/ 0 w 29"/>
                  <a:gd name="T51" fmla="*/ 1 h 28"/>
                  <a:gd name="T52" fmla="*/ 0 w 29"/>
                  <a:gd name="T53" fmla="*/ 1 h 28"/>
                  <a:gd name="T54" fmla="*/ 0 w 29"/>
                  <a:gd name="T55" fmla="*/ 1 h 28"/>
                  <a:gd name="T56" fmla="*/ 0 w 29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7" name="Freeform 288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0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8" name="Freeform 289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>
                  <a:gd name="T0" fmla="*/ 1 w 30"/>
                  <a:gd name="T1" fmla="*/ 1 h 28"/>
                  <a:gd name="T2" fmla="*/ 1 w 30"/>
                  <a:gd name="T3" fmla="*/ 1 h 28"/>
                  <a:gd name="T4" fmla="*/ 1 w 30"/>
                  <a:gd name="T5" fmla="*/ 1 h 28"/>
                  <a:gd name="T6" fmla="*/ 1 w 30"/>
                  <a:gd name="T7" fmla="*/ 1 h 28"/>
                  <a:gd name="T8" fmla="*/ 1 w 30"/>
                  <a:gd name="T9" fmla="*/ 1 h 28"/>
                  <a:gd name="T10" fmla="*/ 1 w 30"/>
                  <a:gd name="T11" fmla="*/ 1 h 28"/>
                  <a:gd name="T12" fmla="*/ 1 w 30"/>
                  <a:gd name="T13" fmla="*/ 1 h 28"/>
                  <a:gd name="T14" fmla="*/ 0 w 30"/>
                  <a:gd name="T15" fmla="*/ 1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1 w 30"/>
                  <a:gd name="T35" fmla="*/ 0 h 28"/>
                  <a:gd name="T36" fmla="*/ 1 w 30"/>
                  <a:gd name="T37" fmla="*/ 1 h 28"/>
                  <a:gd name="T38" fmla="*/ 1 w 30"/>
                  <a:gd name="T39" fmla="*/ 1 h 28"/>
                  <a:gd name="T40" fmla="*/ 1 w 30"/>
                  <a:gd name="T41" fmla="*/ 1 h 28"/>
                  <a:gd name="T42" fmla="*/ 1 w 30"/>
                  <a:gd name="T43" fmla="*/ 1 h 28"/>
                  <a:gd name="T44" fmla="*/ 1 w 30"/>
                  <a:gd name="T45" fmla="*/ 1 h 28"/>
                  <a:gd name="T46" fmla="*/ 1 w 30"/>
                  <a:gd name="T47" fmla="*/ 1 h 28"/>
                  <a:gd name="T48" fmla="*/ 1 w 30"/>
                  <a:gd name="T49" fmla="*/ 1 h 28"/>
                  <a:gd name="T50" fmla="*/ 1 w 30"/>
                  <a:gd name="T51" fmla="*/ 1 h 28"/>
                  <a:gd name="T52" fmla="*/ 1 w 30"/>
                  <a:gd name="T53" fmla="*/ 1 h 28"/>
                  <a:gd name="T54" fmla="*/ 1 w 30"/>
                  <a:gd name="T55" fmla="*/ 1 h 28"/>
                  <a:gd name="T56" fmla="*/ 1 w 30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Freeform 290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>
                  <a:gd name="T0" fmla="*/ 2 w 59"/>
                  <a:gd name="T1" fmla="*/ 1 h 60"/>
                  <a:gd name="T2" fmla="*/ 2 w 59"/>
                  <a:gd name="T3" fmla="*/ 1 h 60"/>
                  <a:gd name="T4" fmla="*/ 2 w 59"/>
                  <a:gd name="T5" fmla="*/ 1 h 60"/>
                  <a:gd name="T6" fmla="*/ 2 w 59"/>
                  <a:gd name="T7" fmla="*/ 1 h 60"/>
                  <a:gd name="T8" fmla="*/ 2 w 59"/>
                  <a:gd name="T9" fmla="*/ 1 h 60"/>
                  <a:gd name="T10" fmla="*/ 2 w 59"/>
                  <a:gd name="T11" fmla="*/ 1 h 60"/>
                  <a:gd name="T12" fmla="*/ 2 w 59"/>
                  <a:gd name="T13" fmla="*/ 1 h 60"/>
                  <a:gd name="T14" fmla="*/ 2 w 59"/>
                  <a:gd name="T15" fmla="*/ 1 h 60"/>
                  <a:gd name="T16" fmla="*/ 1 w 59"/>
                  <a:gd name="T17" fmla="*/ 0 h 60"/>
                  <a:gd name="T18" fmla="*/ 1 w 59"/>
                  <a:gd name="T19" fmla="*/ 1 h 60"/>
                  <a:gd name="T20" fmla="*/ 1 w 59"/>
                  <a:gd name="T21" fmla="*/ 1 h 60"/>
                  <a:gd name="T22" fmla="*/ 1 w 59"/>
                  <a:gd name="T23" fmla="*/ 1 h 60"/>
                  <a:gd name="T24" fmla="*/ 0 w 59"/>
                  <a:gd name="T25" fmla="*/ 1 h 60"/>
                  <a:gd name="T26" fmla="*/ 1 w 59"/>
                  <a:gd name="T27" fmla="*/ 2 h 60"/>
                  <a:gd name="T28" fmla="*/ 1 w 59"/>
                  <a:gd name="T29" fmla="*/ 2 h 60"/>
                  <a:gd name="T30" fmla="*/ 1 w 59"/>
                  <a:gd name="T31" fmla="*/ 2 h 60"/>
                  <a:gd name="T32" fmla="*/ 1 w 59"/>
                  <a:gd name="T33" fmla="*/ 2 h 60"/>
                  <a:gd name="T34" fmla="*/ 1 w 59"/>
                  <a:gd name="T35" fmla="*/ 2 h 60"/>
                  <a:gd name="T36" fmla="*/ 1 w 59"/>
                  <a:gd name="T37" fmla="*/ 2 h 60"/>
                  <a:gd name="T38" fmla="*/ 1 w 59"/>
                  <a:gd name="T39" fmla="*/ 2 h 60"/>
                  <a:gd name="T40" fmla="*/ 1 w 59"/>
                  <a:gd name="T41" fmla="*/ 2 h 60"/>
                  <a:gd name="T42" fmla="*/ 2 w 59"/>
                  <a:gd name="T43" fmla="*/ 2 h 60"/>
                  <a:gd name="T44" fmla="*/ 2 w 59"/>
                  <a:gd name="T45" fmla="*/ 2 h 60"/>
                  <a:gd name="T46" fmla="*/ 2 w 59"/>
                  <a:gd name="T47" fmla="*/ 2 h 60"/>
                  <a:gd name="T48" fmla="*/ 2 w 59"/>
                  <a:gd name="T49" fmla="*/ 2 h 60"/>
                  <a:gd name="T50" fmla="*/ 2 w 59"/>
                  <a:gd name="T51" fmla="*/ 2 h 60"/>
                  <a:gd name="T52" fmla="*/ 2 w 59"/>
                  <a:gd name="T53" fmla="*/ 2 h 60"/>
                  <a:gd name="T54" fmla="*/ 2 w 59"/>
                  <a:gd name="T55" fmla="*/ 2 h 60"/>
                  <a:gd name="T56" fmla="*/ 2 w 59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0" name="Freeform 291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1" name="Freeform 292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2" name="Freeform 293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3" name="Freeform 294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1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4" name="Freeform 295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>
                  <a:gd name="T0" fmla="*/ 1 w 30"/>
                  <a:gd name="T1" fmla="*/ 1 h 29"/>
                  <a:gd name="T2" fmla="*/ 1 w 30"/>
                  <a:gd name="T3" fmla="*/ 1 h 29"/>
                  <a:gd name="T4" fmla="*/ 1 w 30"/>
                  <a:gd name="T5" fmla="*/ 1 h 29"/>
                  <a:gd name="T6" fmla="*/ 1 w 30"/>
                  <a:gd name="T7" fmla="*/ 1 h 29"/>
                  <a:gd name="T8" fmla="*/ 1 w 30"/>
                  <a:gd name="T9" fmla="*/ 1 h 29"/>
                  <a:gd name="T10" fmla="*/ 1 w 30"/>
                  <a:gd name="T11" fmla="*/ 1 h 29"/>
                  <a:gd name="T12" fmla="*/ 1 w 30"/>
                  <a:gd name="T13" fmla="*/ 1 h 29"/>
                  <a:gd name="T14" fmla="*/ 0 w 30"/>
                  <a:gd name="T15" fmla="*/ 1 h 29"/>
                  <a:gd name="T16" fmla="*/ 0 w 30"/>
                  <a:gd name="T17" fmla="*/ 1 h 29"/>
                  <a:gd name="T18" fmla="*/ 0 w 30"/>
                  <a:gd name="T19" fmla="*/ 1 h 29"/>
                  <a:gd name="T20" fmla="*/ 1 w 30"/>
                  <a:gd name="T21" fmla="*/ 1 h 29"/>
                  <a:gd name="T22" fmla="*/ 1 w 30"/>
                  <a:gd name="T23" fmla="*/ 1 h 29"/>
                  <a:gd name="T24" fmla="*/ 1 w 30"/>
                  <a:gd name="T25" fmla="*/ 1 h 29"/>
                  <a:gd name="T26" fmla="*/ 1 w 30"/>
                  <a:gd name="T27" fmla="*/ 1 h 29"/>
                  <a:gd name="T28" fmla="*/ 1 w 30"/>
                  <a:gd name="T29" fmla="*/ 1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1 h 29"/>
                  <a:gd name="T38" fmla="*/ 1 w 30"/>
                  <a:gd name="T39" fmla="*/ 1 h 29"/>
                  <a:gd name="T40" fmla="*/ 1 w 30"/>
                  <a:gd name="T41" fmla="*/ 1 h 29"/>
                  <a:gd name="T42" fmla="*/ 1 w 30"/>
                  <a:gd name="T43" fmla="*/ 1 h 29"/>
                  <a:gd name="T44" fmla="*/ 1 w 30"/>
                  <a:gd name="T45" fmla="*/ 1 h 29"/>
                  <a:gd name="T46" fmla="*/ 1 w 30"/>
                  <a:gd name="T47" fmla="*/ 1 h 29"/>
                  <a:gd name="T48" fmla="*/ 1 w 30"/>
                  <a:gd name="T49" fmla="*/ 1 h 29"/>
                  <a:gd name="T50" fmla="*/ 1 w 30"/>
                  <a:gd name="T51" fmla="*/ 1 h 29"/>
                  <a:gd name="T52" fmla="*/ 1 w 30"/>
                  <a:gd name="T53" fmla="*/ 1 h 29"/>
                  <a:gd name="T54" fmla="*/ 1 w 30"/>
                  <a:gd name="T55" fmla="*/ 1 h 29"/>
                  <a:gd name="T56" fmla="*/ 1 w 30"/>
                  <a:gd name="T57" fmla="*/ 1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5" name="Freeform 296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>
                  <a:gd name="T0" fmla="*/ 2 w 59"/>
                  <a:gd name="T1" fmla="*/ 1 h 60"/>
                  <a:gd name="T2" fmla="*/ 2 w 59"/>
                  <a:gd name="T3" fmla="*/ 1 h 60"/>
                  <a:gd name="T4" fmla="*/ 2 w 59"/>
                  <a:gd name="T5" fmla="*/ 1 h 60"/>
                  <a:gd name="T6" fmla="*/ 2 w 59"/>
                  <a:gd name="T7" fmla="*/ 1 h 60"/>
                  <a:gd name="T8" fmla="*/ 2 w 59"/>
                  <a:gd name="T9" fmla="*/ 1 h 60"/>
                  <a:gd name="T10" fmla="*/ 2 w 59"/>
                  <a:gd name="T11" fmla="*/ 1 h 60"/>
                  <a:gd name="T12" fmla="*/ 2 w 59"/>
                  <a:gd name="T13" fmla="*/ 1 h 60"/>
                  <a:gd name="T14" fmla="*/ 2 w 59"/>
                  <a:gd name="T15" fmla="*/ 0 h 60"/>
                  <a:gd name="T16" fmla="*/ 1 w 59"/>
                  <a:gd name="T17" fmla="*/ 0 h 60"/>
                  <a:gd name="T18" fmla="*/ 1 w 59"/>
                  <a:gd name="T19" fmla="*/ 1 h 60"/>
                  <a:gd name="T20" fmla="*/ 1 w 59"/>
                  <a:gd name="T21" fmla="*/ 1 h 60"/>
                  <a:gd name="T22" fmla="*/ 1 w 59"/>
                  <a:gd name="T23" fmla="*/ 1 h 60"/>
                  <a:gd name="T24" fmla="*/ 0 w 59"/>
                  <a:gd name="T25" fmla="*/ 1 h 60"/>
                  <a:gd name="T26" fmla="*/ 0 w 59"/>
                  <a:gd name="T27" fmla="*/ 2 h 60"/>
                  <a:gd name="T28" fmla="*/ 1 w 59"/>
                  <a:gd name="T29" fmla="*/ 2 h 60"/>
                  <a:gd name="T30" fmla="*/ 1 w 59"/>
                  <a:gd name="T31" fmla="*/ 2 h 60"/>
                  <a:gd name="T32" fmla="*/ 1 w 59"/>
                  <a:gd name="T33" fmla="*/ 2 h 60"/>
                  <a:gd name="T34" fmla="*/ 1 w 59"/>
                  <a:gd name="T35" fmla="*/ 2 h 60"/>
                  <a:gd name="T36" fmla="*/ 1 w 59"/>
                  <a:gd name="T37" fmla="*/ 2 h 60"/>
                  <a:gd name="T38" fmla="*/ 1 w 59"/>
                  <a:gd name="T39" fmla="*/ 2 h 60"/>
                  <a:gd name="T40" fmla="*/ 1 w 59"/>
                  <a:gd name="T41" fmla="*/ 2 h 60"/>
                  <a:gd name="T42" fmla="*/ 2 w 59"/>
                  <a:gd name="T43" fmla="*/ 2 h 60"/>
                  <a:gd name="T44" fmla="*/ 2 w 59"/>
                  <a:gd name="T45" fmla="*/ 2 h 60"/>
                  <a:gd name="T46" fmla="*/ 2 w 59"/>
                  <a:gd name="T47" fmla="*/ 2 h 60"/>
                  <a:gd name="T48" fmla="*/ 2 w 59"/>
                  <a:gd name="T49" fmla="*/ 2 h 60"/>
                  <a:gd name="T50" fmla="*/ 2 w 59"/>
                  <a:gd name="T51" fmla="*/ 2 h 60"/>
                  <a:gd name="T52" fmla="*/ 2 w 59"/>
                  <a:gd name="T53" fmla="*/ 2 h 60"/>
                  <a:gd name="T54" fmla="*/ 2 w 59"/>
                  <a:gd name="T55" fmla="*/ 2 h 60"/>
                  <a:gd name="T56" fmla="*/ 2 w 59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6" name="Freeform 297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>
                  <a:gd name="T0" fmla="*/ 0 w 29"/>
                  <a:gd name="T1" fmla="*/ 1 h 28"/>
                  <a:gd name="T2" fmla="*/ 0 w 29"/>
                  <a:gd name="T3" fmla="*/ 1 h 28"/>
                  <a:gd name="T4" fmla="*/ 0 w 29"/>
                  <a:gd name="T5" fmla="*/ 1 h 28"/>
                  <a:gd name="T6" fmla="*/ 0 w 29"/>
                  <a:gd name="T7" fmla="*/ 1 h 28"/>
                  <a:gd name="T8" fmla="*/ 0 w 29"/>
                  <a:gd name="T9" fmla="*/ 1 h 28"/>
                  <a:gd name="T10" fmla="*/ 0 w 29"/>
                  <a:gd name="T11" fmla="*/ 1 h 28"/>
                  <a:gd name="T12" fmla="*/ 0 w 29"/>
                  <a:gd name="T13" fmla="*/ 1 h 28"/>
                  <a:gd name="T14" fmla="*/ 0 w 29"/>
                  <a:gd name="T15" fmla="*/ 1 h 28"/>
                  <a:gd name="T16" fmla="*/ 0 w 29"/>
                  <a:gd name="T17" fmla="*/ 1 h 28"/>
                  <a:gd name="T18" fmla="*/ 0 w 29"/>
                  <a:gd name="T19" fmla="*/ 1 h 28"/>
                  <a:gd name="T20" fmla="*/ 0 w 29"/>
                  <a:gd name="T21" fmla="*/ 1 h 28"/>
                  <a:gd name="T22" fmla="*/ 0 w 29"/>
                  <a:gd name="T23" fmla="*/ 1 h 28"/>
                  <a:gd name="T24" fmla="*/ 0 w 29"/>
                  <a:gd name="T25" fmla="*/ 1 h 28"/>
                  <a:gd name="T26" fmla="*/ 0 w 29"/>
                  <a:gd name="T27" fmla="*/ 1 h 28"/>
                  <a:gd name="T28" fmla="*/ 0 w 29"/>
                  <a:gd name="T29" fmla="*/ 1 h 28"/>
                  <a:gd name="T30" fmla="*/ 0 w 29"/>
                  <a:gd name="T31" fmla="*/ 0 h 28"/>
                  <a:gd name="T32" fmla="*/ 0 w 29"/>
                  <a:gd name="T33" fmla="*/ 0 h 28"/>
                  <a:gd name="T34" fmla="*/ 0 w 29"/>
                  <a:gd name="T35" fmla="*/ 0 h 28"/>
                  <a:gd name="T36" fmla="*/ 0 w 29"/>
                  <a:gd name="T37" fmla="*/ 1 h 28"/>
                  <a:gd name="T38" fmla="*/ 0 w 29"/>
                  <a:gd name="T39" fmla="*/ 1 h 28"/>
                  <a:gd name="T40" fmla="*/ 0 w 29"/>
                  <a:gd name="T41" fmla="*/ 1 h 28"/>
                  <a:gd name="T42" fmla="*/ 0 w 29"/>
                  <a:gd name="T43" fmla="*/ 1 h 28"/>
                  <a:gd name="T44" fmla="*/ 0 w 29"/>
                  <a:gd name="T45" fmla="*/ 1 h 28"/>
                  <a:gd name="T46" fmla="*/ 0 w 29"/>
                  <a:gd name="T47" fmla="*/ 1 h 28"/>
                  <a:gd name="T48" fmla="*/ 0 w 29"/>
                  <a:gd name="T49" fmla="*/ 1 h 28"/>
                  <a:gd name="T50" fmla="*/ 0 w 29"/>
                  <a:gd name="T51" fmla="*/ 1 h 28"/>
                  <a:gd name="T52" fmla="*/ 0 w 29"/>
                  <a:gd name="T53" fmla="*/ 1 h 28"/>
                  <a:gd name="T54" fmla="*/ 0 w 29"/>
                  <a:gd name="T55" fmla="*/ 1 h 28"/>
                  <a:gd name="T56" fmla="*/ 0 w 29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7" name="Freeform 298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Freeform 299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9" name="Freeform 300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0" name="Freeform 301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1" name="Freeform 302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>
                  <a:gd name="T0" fmla="*/ 2 w 58"/>
                  <a:gd name="T1" fmla="*/ 1 h 59"/>
                  <a:gd name="T2" fmla="*/ 2 w 58"/>
                  <a:gd name="T3" fmla="*/ 1 h 59"/>
                  <a:gd name="T4" fmla="*/ 2 w 58"/>
                  <a:gd name="T5" fmla="*/ 1 h 59"/>
                  <a:gd name="T6" fmla="*/ 2 w 58"/>
                  <a:gd name="T7" fmla="*/ 1 h 59"/>
                  <a:gd name="T8" fmla="*/ 2 w 58"/>
                  <a:gd name="T9" fmla="*/ 1 h 59"/>
                  <a:gd name="T10" fmla="*/ 2 w 58"/>
                  <a:gd name="T11" fmla="*/ 1 h 59"/>
                  <a:gd name="T12" fmla="*/ 2 w 58"/>
                  <a:gd name="T13" fmla="*/ 1 h 59"/>
                  <a:gd name="T14" fmla="*/ 2 w 58"/>
                  <a:gd name="T15" fmla="*/ 0 h 59"/>
                  <a:gd name="T16" fmla="*/ 1 w 58"/>
                  <a:gd name="T17" fmla="*/ 0 h 59"/>
                  <a:gd name="T18" fmla="*/ 1 w 58"/>
                  <a:gd name="T19" fmla="*/ 1 h 59"/>
                  <a:gd name="T20" fmla="*/ 1 w 58"/>
                  <a:gd name="T21" fmla="*/ 1 h 59"/>
                  <a:gd name="T22" fmla="*/ 1 w 58"/>
                  <a:gd name="T23" fmla="*/ 1 h 59"/>
                  <a:gd name="T24" fmla="*/ 0 w 58"/>
                  <a:gd name="T25" fmla="*/ 1 h 59"/>
                  <a:gd name="T26" fmla="*/ 0 w 58"/>
                  <a:gd name="T27" fmla="*/ 2 h 59"/>
                  <a:gd name="T28" fmla="*/ 1 w 58"/>
                  <a:gd name="T29" fmla="*/ 2 h 59"/>
                  <a:gd name="T30" fmla="*/ 1 w 58"/>
                  <a:gd name="T31" fmla="*/ 2 h 59"/>
                  <a:gd name="T32" fmla="*/ 1 w 58"/>
                  <a:gd name="T33" fmla="*/ 2 h 59"/>
                  <a:gd name="T34" fmla="*/ 1 w 58"/>
                  <a:gd name="T35" fmla="*/ 2 h 59"/>
                  <a:gd name="T36" fmla="*/ 1 w 58"/>
                  <a:gd name="T37" fmla="*/ 2 h 59"/>
                  <a:gd name="T38" fmla="*/ 1 w 58"/>
                  <a:gd name="T39" fmla="*/ 2 h 59"/>
                  <a:gd name="T40" fmla="*/ 1 w 58"/>
                  <a:gd name="T41" fmla="*/ 2 h 59"/>
                  <a:gd name="T42" fmla="*/ 2 w 58"/>
                  <a:gd name="T43" fmla="*/ 2 h 59"/>
                  <a:gd name="T44" fmla="*/ 2 w 58"/>
                  <a:gd name="T45" fmla="*/ 2 h 59"/>
                  <a:gd name="T46" fmla="*/ 2 w 58"/>
                  <a:gd name="T47" fmla="*/ 2 h 59"/>
                  <a:gd name="T48" fmla="*/ 2 w 58"/>
                  <a:gd name="T49" fmla="*/ 2 h 59"/>
                  <a:gd name="T50" fmla="*/ 2 w 58"/>
                  <a:gd name="T51" fmla="*/ 2 h 59"/>
                  <a:gd name="T52" fmla="*/ 2 w 58"/>
                  <a:gd name="T53" fmla="*/ 2 h 59"/>
                  <a:gd name="T54" fmla="*/ 2 w 58"/>
                  <a:gd name="T55" fmla="*/ 2 h 59"/>
                  <a:gd name="T56" fmla="*/ 2 w 58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Freeform 303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>
                  <a:gd name="T0" fmla="*/ 1 w 28"/>
                  <a:gd name="T1" fmla="*/ 0 h 29"/>
                  <a:gd name="T2" fmla="*/ 1 w 28"/>
                  <a:gd name="T3" fmla="*/ 0 h 29"/>
                  <a:gd name="T4" fmla="*/ 1 w 28"/>
                  <a:gd name="T5" fmla="*/ 0 h 29"/>
                  <a:gd name="T6" fmla="*/ 1 w 28"/>
                  <a:gd name="T7" fmla="*/ 0 h 29"/>
                  <a:gd name="T8" fmla="*/ 1 w 28"/>
                  <a:gd name="T9" fmla="*/ 0 h 29"/>
                  <a:gd name="T10" fmla="*/ 1 w 28"/>
                  <a:gd name="T11" fmla="*/ 0 h 29"/>
                  <a:gd name="T12" fmla="*/ 1 w 28"/>
                  <a:gd name="T13" fmla="*/ 0 h 29"/>
                  <a:gd name="T14" fmla="*/ 0 w 28"/>
                  <a:gd name="T15" fmla="*/ 0 h 29"/>
                  <a:gd name="T16" fmla="*/ 0 w 28"/>
                  <a:gd name="T17" fmla="*/ 0 h 29"/>
                  <a:gd name="T18" fmla="*/ 0 w 28"/>
                  <a:gd name="T19" fmla="*/ 0 h 29"/>
                  <a:gd name="T20" fmla="*/ 1 w 28"/>
                  <a:gd name="T21" fmla="*/ 0 h 29"/>
                  <a:gd name="T22" fmla="*/ 1 w 28"/>
                  <a:gd name="T23" fmla="*/ 0 h 29"/>
                  <a:gd name="T24" fmla="*/ 1 w 28"/>
                  <a:gd name="T25" fmla="*/ 0 h 29"/>
                  <a:gd name="T26" fmla="*/ 1 w 28"/>
                  <a:gd name="T27" fmla="*/ 0 h 29"/>
                  <a:gd name="T28" fmla="*/ 1 w 28"/>
                  <a:gd name="T29" fmla="*/ 0 h 29"/>
                  <a:gd name="T30" fmla="*/ 1 w 28"/>
                  <a:gd name="T31" fmla="*/ 0 h 29"/>
                  <a:gd name="T32" fmla="*/ 1 w 28"/>
                  <a:gd name="T33" fmla="*/ 0 h 29"/>
                  <a:gd name="T34" fmla="*/ 1 w 28"/>
                  <a:gd name="T35" fmla="*/ 0 h 29"/>
                  <a:gd name="T36" fmla="*/ 1 w 28"/>
                  <a:gd name="T37" fmla="*/ 0 h 29"/>
                  <a:gd name="T38" fmla="*/ 1 w 28"/>
                  <a:gd name="T39" fmla="*/ 0 h 29"/>
                  <a:gd name="T40" fmla="*/ 1 w 28"/>
                  <a:gd name="T41" fmla="*/ 0 h 29"/>
                  <a:gd name="T42" fmla="*/ 1 w 28"/>
                  <a:gd name="T43" fmla="*/ 0 h 29"/>
                  <a:gd name="T44" fmla="*/ 1 w 28"/>
                  <a:gd name="T45" fmla="*/ 0 h 29"/>
                  <a:gd name="T46" fmla="*/ 1 w 28"/>
                  <a:gd name="T47" fmla="*/ 0 h 29"/>
                  <a:gd name="T48" fmla="*/ 1 w 28"/>
                  <a:gd name="T49" fmla="*/ 0 h 29"/>
                  <a:gd name="T50" fmla="*/ 1 w 28"/>
                  <a:gd name="T51" fmla="*/ 0 h 29"/>
                  <a:gd name="T52" fmla="*/ 1 w 28"/>
                  <a:gd name="T53" fmla="*/ 0 h 29"/>
                  <a:gd name="T54" fmla="*/ 1 w 28"/>
                  <a:gd name="T55" fmla="*/ 0 h 29"/>
                  <a:gd name="T56" fmla="*/ 1 w 28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3" name="Freeform 304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>
                  <a:gd name="T0" fmla="*/ 2 w 60"/>
                  <a:gd name="T1" fmla="*/ 1 h 58"/>
                  <a:gd name="T2" fmla="*/ 2 w 60"/>
                  <a:gd name="T3" fmla="*/ 1 h 58"/>
                  <a:gd name="T4" fmla="*/ 2 w 60"/>
                  <a:gd name="T5" fmla="*/ 1 h 58"/>
                  <a:gd name="T6" fmla="*/ 2 w 60"/>
                  <a:gd name="T7" fmla="*/ 1 h 58"/>
                  <a:gd name="T8" fmla="*/ 2 w 60"/>
                  <a:gd name="T9" fmla="*/ 1 h 58"/>
                  <a:gd name="T10" fmla="*/ 2 w 60"/>
                  <a:gd name="T11" fmla="*/ 1 h 58"/>
                  <a:gd name="T12" fmla="*/ 2 w 60"/>
                  <a:gd name="T13" fmla="*/ 1 h 58"/>
                  <a:gd name="T14" fmla="*/ 2 w 60"/>
                  <a:gd name="T15" fmla="*/ 0 h 58"/>
                  <a:gd name="T16" fmla="*/ 1 w 60"/>
                  <a:gd name="T17" fmla="*/ 0 h 58"/>
                  <a:gd name="T18" fmla="*/ 1 w 60"/>
                  <a:gd name="T19" fmla="*/ 1 h 58"/>
                  <a:gd name="T20" fmla="*/ 1 w 60"/>
                  <a:gd name="T21" fmla="*/ 1 h 58"/>
                  <a:gd name="T22" fmla="*/ 1 w 60"/>
                  <a:gd name="T23" fmla="*/ 1 h 58"/>
                  <a:gd name="T24" fmla="*/ 0 w 60"/>
                  <a:gd name="T25" fmla="*/ 1 h 58"/>
                  <a:gd name="T26" fmla="*/ 1 w 60"/>
                  <a:gd name="T27" fmla="*/ 2 h 58"/>
                  <a:gd name="T28" fmla="*/ 1 w 60"/>
                  <a:gd name="T29" fmla="*/ 2 h 58"/>
                  <a:gd name="T30" fmla="*/ 1 w 60"/>
                  <a:gd name="T31" fmla="*/ 2 h 58"/>
                  <a:gd name="T32" fmla="*/ 1 w 60"/>
                  <a:gd name="T33" fmla="*/ 2 h 58"/>
                  <a:gd name="T34" fmla="*/ 1 w 60"/>
                  <a:gd name="T35" fmla="*/ 2 h 58"/>
                  <a:gd name="T36" fmla="*/ 1 w 60"/>
                  <a:gd name="T37" fmla="*/ 2 h 58"/>
                  <a:gd name="T38" fmla="*/ 1 w 60"/>
                  <a:gd name="T39" fmla="*/ 2 h 58"/>
                  <a:gd name="T40" fmla="*/ 1 w 60"/>
                  <a:gd name="T41" fmla="*/ 2 h 58"/>
                  <a:gd name="T42" fmla="*/ 2 w 60"/>
                  <a:gd name="T43" fmla="*/ 2 h 58"/>
                  <a:gd name="T44" fmla="*/ 2 w 60"/>
                  <a:gd name="T45" fmla="*/ 2 h 58"/>
                  <a:gd name="T46" fmla="*/ 2 w 60"/>
                  <a:gd name="T47" fmla="*/ 2 h 58"/>
                  <a:gd name="T48" fmla="*/ 2 w 60"/>
                  <a:gd name="T49" fmla="*/ 2 h 58"/>
                  <a:gd name="T50" fmla="*/ 2 w 60"/>
                  <a:gd name="T51" fmla="*/ 2 h 58"/>
                  <a:gd name="T52" fmla="*/ 2 w 60"/>
                  <a:gd name="T53" fmla="*/ 2 h 58"/>
                  <a:gd name="T54" fmla="*/ 2 w 60"/>
                  <a:gd name="T55" fmla="*/ 2 h 58"/>
                  <a:gd name="T56" fmla="*/ 2 w 60"/>
                  <a:gd name="T57" fmla="*/ 1 h 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4" name="Freeform 305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>
                  <a:gd name="T0" fmla="*/ 1 w 30"/>
                  <a:gd name="T1" fmla="*/ 1 h 28"/>
                  <a:gd name="T2" fmla="*/ 1 w 30"/>
                  <a:gd name="T3" fmla="*/ 1 h 28"/>
                  <a:gd name="T4" fmla="*/ 1 w 30"/>
                  <a:gd name="T5" fmla="*/ 1 h 28"/>
                  <a:gd name="T6" fmla="*/ 1 w 30"/>
                  <a:gd name="T7" fmla="*/ 1 h 28"/>
                  <a:gd name="T8" fmla="*/ 1 w 30"/>
                  <a:gd name="T9" fmla="*/ 1 h 28"/>
                  <a:gd name="T10" fmla="*/ 1 w 30"/>
                  <a:gd name="T11" fmla="*/ 1 h 28"/>
                  <a:gd name="T12" fmla="*/ 1 w 30"/>
                  <a:gd name="T13" fmla="*/ 1 h 28"/>
                  <a:gd name="T14" fmla="*/ 0 w 30"/>
                  <a:gd name="T15" fmla="*/ 1 h 28"/>
                  <a:gd name="T16" fmla="*/ 0 w 30"/>
                  <a:gd name="T17" fmla="*/ 1 h 28"/>
                  <a:gd name="T18" fmla="*/ 0 w 30"/>
                  <a:gd name="T19" fmla="*/ 1 h 28"/>
                  <a:gd name="T20" fmla="*/ 1 w 30"/>
                  <a:gd name="T21" fmla="*/ 1 h 28"/>
                  <a:gd name="T22" fmla="*/ 1 w 30"/>
                  <a:gd name="T23" fmla="*/ 1 h 28"/>
                  <a:gd name="T24" fmla="*/ 1 w 30"/>
                  <a:gd name="T25" fmla="*/ 1 h 28"/>
                  <a:gd name="T26" fmla="*/ 1 w 30"/>
                  <a:gd name="T27" fmla="*/ 1 h 28"/>
                  <a:gd name="T28" fmla="*/ 1 w 30"/>
                  <a:gd name="T29" fmla="*/ 1 h 28"/>
                  <a:gd name="T30" fmla="*/ 1 w 30"/>
                  <a:gd name="T31" fmla="*/ 0 h 28"/>
                  <a:gd name="T32" fmla="*/ 1 w 30"/>
                  <a:gd name="T33" fmla="*/ 0 h 28"/>
                  <a:gd name="T34" fmla="*/ 1 w 30"/>
                  <a:gd name="T35" fmla="*/ 0 h 28"/>
                  <a:gd name="T36" fmla="*/ 1 w 30"/>
                  <a:gd name="T37" fmla="*/ 1 h 28"/>
                  <a:gd name="T38" fmla="*/ 1 w 30"/>
                  <a:gd name="T39" fmla="*/ 1 h 28"/>
                  <a:gd name="T40" fmla="*/ 1 w 30"/>
                  <a:gd name="T41" fmla="*/ 1 h 28"/>
                  <a:gd name="T42" fmla="*/ 1 w 30"/>
                  <a:gd name="T43" fmla="*/ 1 h 28"/>
                  <a:gd name="T44" fmla="*/ 1 w 30"/>
                  <a:gd name="T45" fmla="*/ 1 h 28"/>
                  <a:gd name="T46" fmla="*/ 1 w 30"/>
                  <a:gd name="T47" fmla="*/ 1 h 28"/>
                  <a:gd name="T48" fmla="*/ 1 w 30"/>
                  <a:gd name="T49" fmla="*/ 1 h 28"/>
                  <a:gd name="T50" fmla="*/ 1 w 30"/>
                  <a:gd name="T51" fmla="*/ 1 h 28"/>
                  <a:gd name="T52" fmla="*/ 1 w 30"/>
                  <a:gd name="T53" fmla="*/ 1 h 28"/>
                  <a:gd name="T54" fmla="*/ 1 w 30"/>
                  <a:gd name="T55" fmla="*/ 1 h 28"/>
                  <a:gd name="T56" fmla="*/ 1 w 30"/>
                  <a:gd name="T57" fmla="*/ 1 h 2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5" name="Freeform 306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>
                  <a:gd name="T0" fmla="*/ 2 w 60"/>
                  <a:gd name="T1" fmla="*/ 1 h 59"/>
                  <a:gd name="T2" fmla="*/ 2 w 60"/>
                  <a:gd name="T3" fmla="*/ 1 h 59"/>
                  <a:gd name="T4" fmla="*/ 2 w 60"/>
                  <a:gd name="T5" fmla="*/ 1 h 59"/>
                  <a:gd name="T6" fmla="*/ 2 w 60"/>
                  <a:gd name="T7" fmla="*/ 1 h 59"/>
                  <a:gd name="T8" fmla="*/ 2 w 60"/>
                  <a:gd name="T9" fmla="*/ 1 h 59"/>
                  <a:gd name="T10" fmla="*/ 2 w 60"/>
                  <a:gd name="T11" fmla="*/ 1 h 59"/>
                  <a:gd name="T12" fmla="*/ 2 w 60"/>
                  <a:gd name="T13" fmla="*/ 1 h 59"/>
                  <a:gd name="T14" fmla="*/ 2 w 60"/>
                  <a:gd name="T15" fmla="*/ 0 h 59"/>
                  <a:gd name="T16" fmla="*/ 1 w 60"/>
                  <a:gd name="T17" fmla="*/ 0 h 59"/>
                  <a:gd name="T18" fmla="*/ 1 w 60"/>
                  <a:gd name="T19" fmla="*/ 1 h 59"/>
                  <a:gd name="T20" fmla="*/ 1 w 60"/>
                  <a:gd name="T21" fmla="*/ 1 h 59"/>
                  <a:gd name="T22" fmla="*/ 1 w 60"/>
                  <a:gd name="T23" fmla="*/ 1 h 59"/>
                  <a:gd name="T24" fmla="*/ 0 w 60"/>
                  <a:gd name="T25" fmla="*/ 1 h 59"/>
                  <a:gd name="T26" fmla="*/ 1 w 60"/>
                  <a:gd name="T27" fmla="*/ 2 h 59"/>
                  <a:gd name="T28" fmla="*/ 1 w 60"/>
                  <a:gd name="T29" fmla="*/ 2 h 59"/>
                  <a:gd name="T30" fmla="*/ 1 w 60"/>
                  <a:gd name="T31" fmla="*/ 2 h 59"/>
                  <a:gd name="T32" fmla="*/ 1 w 60"/>
                  <a:gd name="T33" fmla="*/ 2 h 59"/>
                  <a:gd name="T34" fmla="*/ 1 w 60"/>
                  <a:gd name="T35" fmla="*/ 2 h 59"/>
                  <a:gd name="T36" fmla="*/ 1 w 60"/>
                  <a:gd name="T37" fmla="*/ 2 h 59"/>
                  <a:gd name="T38" fmla="*/ 1 w 60"/>
                  <a:gd name="T39" fmla="*/ 2 h 59"/>
                  <a:gd name="T40" fmla="*/ 1 w 60"/>
                  <a:gd name="T41" fmla="*/ 2 h 59"/>
                  <a:gd name="T42" fmla="*/ 2 w 60"/>
                  <a:gd name="T43" fmla="*/ 2 h 59"/>
                  <a:gd name="T44" fmla="*/ 2 w 60"/>
                  <a:gd name="T45" fmla="*/ 2 h 59"/>
                  <a:gd name="T46" fmla="*/ 2 w 60"/>
                  <a:gd name="T47" fmla="*/ 2 h 59"/>
                  <a:gd name="T48" fmla="*/ 2 w 60"/>
                  <a:gd name="T49" fmla="*/ 2 h 59"/>
                  <a:gd name="T50" fmla="*/ 2 w 60"/>
                  <a:gd name="T51" fmla="*/ 2 h 59"/>
                  <a:gd name="T52" fmla="*/ 2 w 60"/>
                  <a:gd name="T53" fmla="*/ 2 h 59"/>
                  <a:gd name="T54" fmla="*/ 2 w 60"/>
                  <a:gd name="T55" fmla="*/ 2 h 59"/>
                  <a:gd name="T56" fmla="*/ 2 w 60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6" name="Freeform 307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>
                  <a:gd name="T0" fmla="*/ 1 w 30"/>
                  <a:gd name="T1" fmla="*/ 0 h 29"/>
                  <a:gd name="T2" fmla="*/ 1 w 30"/>
                  <a:gd name="T3" fmla="*/ 0 h 29"/>
                  <a:gd name="T4" fmla="*/ 1 w 30"/>
                  <a:gd name="T5" fmla="*/ 0 h 29"/>
                  <a:gd name="T6" fmla="*/ 1 w 30"/>
                  <a:gd name="T7" fmla="*/ 0 h 29"/>
                  <a:gd name="T8" fmla="*/ 1 w 30"/>
                  <a:gd name="T9" fmla="*/ 0 h 29"/>
                  <a:gd name="T10" fmla="*/ 1 w 30"/>
                  <a:gd name="T11" fmla="*/ 0 h 29"/>
                  <a:gd name="T12" fmla="*/ 1 w 30"/>
                  <a:gd name="T13" fmla="*/ 0 h 29"/>
                  <a:gd name="T14" fmla="*/ 0 w 30"/>
                  <a:gd name="T15" fmla="*/ 0 h 29"/>
                  <a:gd name="T16" fmla="*/ 0 w 30"/>
                  <a:gd name="T17" fmla="*/ 0 h 29"/>
                  <a:gd name="T18" fmla="*/ 0 w 30"/>
                  <a:gd name="T19" fmla="*/ 0 h 29"/>
                  <a:gd name="T20" fmla="*/ 1 w 30"/>
                  <a:gd name="T21" fmla="*/ 0 h 29"/>
                  <a:gd name="T22" fmla="*/ 1 w 30"/>
                  <a:gd name="T23" fmla="*/ 0 h 29"/>
                  <a:gd name="T24" fmla="*/ 1 w 30"/>
                  <a:gd name="T25" fmla="*/ 0 h 29"/>
                  <a:gd name="T26" fmla="*/ 1 w 30"/>
                  <a:gd name="T27" fmla="*/ 0 h 29"/>
                  <a:gd name="T28" fmla="*/ 1 w 30"/>
                  <a:gd name="T29" fmla="*/ 0 h 29"/>
                  <a:gd name="T30" fmla="*/ 1 w 30"/>
                  <a:gd name="T31" fmla="*/ 0 h 29"/>
                  <a:gd name="T32" fmla="*/ 1 w 30"/>
                  <a:gd name="T33" fmla="*/ 0 h 29"/>
                  <a:gd name="T34" fmla="*/ 1 w 30"/>
                  <a:gd name="T35" fmla="*/ 0 h 29"/>
                  <a:gd name="T36" fmla="*/ 1 w 30"/>
                  <a:gd name="T37" fmla="*/ 0 h 29"/>
                  <a:gd name="T38" fmla="*/ 1 w 30"/>
                  <a:gd name="T39" fmla="*/ 0 h 29"/>
                  <a:gd name="T40" fmla="*/ 1 w 30"/>
                  <a:gd name="T41" fmla="*/ 0 h 29"/>
                  <a:gd name="T42" fmla="*/ 1 w 30"/>
                  <a:gd name="T43" fmla="*/ 0 h 29"/>
                  <a:gd name="T44" fmla="*/ 1 w 30"/>
                  <a:gd name="T45" fmla="*/ 0 h 29"/>
                  <a:gd name="T46" fmla="*/ 1 w 30"/>
                  <a:gd name="T47" fmla="*/ 0 h 29"/>
                  <a:gd name="T48" fmla="*/ 1 w 30"/>
                  <a:gd name="T49" fmla="*/ 0 h 29"/>
                  <a:gd name="T50" fmla="*/ 1 w 30"/>
                  <a:gd name="T51" fmla="*/ 0 h 29"/>
                  <a:gd name="T52" fmla="*/ 1 w 30"/>
                  <a:gd name="T53" fmla="*/ 0 h 29"/>
                  <a:gd name="T54" fmla="*/ 1 w 30"/>
                  <a:gd name="T55" fmla="*/ 0 h 29"/>
                  <a:gd name="T56" fmla="*/ 1 w 30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Freeform 308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1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Freeform 309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9" name="Freeform 310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>
                  <a:gd name="T0" fmla="*/ 2 w 58"/>
                  <a:gd name="T1" fmla="*/ 1 h 59"/>
                  <a:gd name="T2" fmla="*/ 2 w 58"/>
                  <a:gd name="T3" fmla="*/ 1 h 59"/>
                  <a:gd name="T4" fmla="*/ 2 w 58"/>
                  <a:gd name="T5" fmla="*/ 1 h 59"/>
                  <a:gd name="T6" fmla="*/ 2 w 58"/>
                  <a:gd name="T7" fmla="*/ 1 h 59"/>
                  <a:gd name="T8" fmla="*/ 2 w 58"/>
                  <a:gd name="T9" fmla="*/ 1 h 59"/>
                  <a:gd name="T10" fmla="*/ 2 w 58"/>
                  <a:gd name="T11" fmla="*/ 1 h 59"/>
                  <a:gd name="T12" fmla="*/ 2 w 58"/>
                  <a:gd name="T13" fmla="*/ 1 h 59"/>
                  <a:gd name="T14" fmla="*/ 2 w 58"/>
                  <a:gd name="T15" fmla="*/ 0 h 59"/>
                  <a:gd name="T16" fmla="*/ 1 w 58"/>
                  <a:gd name="T17" fmla="*/ 0 h 59"/>
                  <a:gd name="T18" fmla="*/ 1 w 58"/>
                  <a:gd name="T19" fmla="*/ 1 h 59"/>
                  <a:gd name="T20" fmla="*/ 1 w 58"/>
                  <a:gd name="T21" fmla="*/ 1 h 59"/>
                  <a:gd name="T22" fmla="*/ 1 w 58"/>
                  <a:gd name="T23" fmla="*/ 1 h 59"/>
                  <a:gd name="T24" fmla="*/ 0 w 58"/>
                  <a:gd name="T25" fmla="*/ 1 h 59"/>
                  <a:gd name="T26" fmla="*/ 0 w 58"/>
                  <a:gd name="T27" fmla="*/ 2 h 59"/>
                  <a:gd name="T28" fmla="*/ 1 w 58"/>
                  <a:gd name="T29" fmla="*/ 2 h 59"/>
                  <a:gd name="T30" fmla="*/ 1 w 58"/>
                  <a:gd name="T31" fmla="*/ 2 h 59"/>
                  <a:gd name="T32" fmla="*/ 1 w 58"/>
                  <a:gd name="T33" fmla="*/ 2 h 59"/>
                  <a:gd name="T34" fmla="*/ 1 w 58"/>
                  <a:gd name="T35" fmla="*/ 2 h 59"/>
                  <a:gd name="T36" fmla="*/ 1 w 58"/>
                  <a:gd name="T37" fmla="*/ 2 h 59"/>
                  <a:gd name="T38" fmla="*/ 1 w 58"/>
                  <a:gd name="T39" fmla="*/ 2 h 59"/>
                  <a:gd name="T40" fmla="*/ 1 w 58"/>
                  <a:gd name="T41" fmla="*/ 2 h 59"/>
                  <a:gd name="T42" fmla="*/ 2 w 58"/>
                  <a:gd name="T43" fmla="*/ 2 h 59"/>
                  <a:gd name="T44" fmla="*/ 2 w 58"/>
                  <a:gd name="T45" fmla="*/ 2 h 59"/>
                  <a:gd name="T46" fmla="*/ 2 w 58"/>
                  <a:gd name="T47" fmla="*/ 2 h 59"/>
                  <a:gd name="T48" fmla="*/ 2 w 58"/>
                  <a:gd name="T49" fmla="*/ 2 h 59"/>
                  <a:gd name="T50" fmla="*/ 2 w 58"/>
                  <a:gd name="T51" fmla="*/ 2 h 59"/>
                  <a:gd name="T52" fmla="*/ 2 w 58"/>
                  <a:gd name="T53" fmla="*/ 2 h 59"/>
                  <a:gd name="T54" fmla="*/ 2 w 58"/>
                  <a:gd name="T55" fmla="*/ 2 h 59"/>
                  <a:gd name="T56" fmla="*/ 2 w 58"/>
                  <a:gd name="T57" fmla="*/ 1 h 5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0" name="Freeform 311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>
                  <a:gd name="T0" fmla="*/ 1 w 29"/>
                  <a:gd name="T1" fmla="*/ 0 h 29"/>
                  <a:gd name="T2" fmla="*/ 1 w 29"/>
                  <a:gd name="T3" fmla="*/ 0 h 29"/>
                  <a:gd name="T4" fmla="*/ 1 w 29"/>
                  <a:gd name="T5" fmla="*/ 0 h 29"/>
                  <a:gd name="T6" fmla="*/ 1 w 29"/>
                  <a:gd name="T7" fmla="*/ 0 h 29"/>
                  <a:gd name="T8" fmla="*/ 1 w 29"/>
                  <a:gd name="T9" fmla="*/ 0 h 29"/>
                  <a:gd name="T10" fmla="*/ 1 w 29"/>
                  <a:gd name="T11" fmla="*/ 0 h 29"/>
                  <a:gd name="T12" fmla="*/ 1 w 29"/>
                  <a:gd name="T13" fmla="*/ 0 h 29"/>
                  <a:gd name="T14" fmla="*/ 0 w 29"/>
                  <a:gd name="T15" fmla="*/ 0 h 29"/>
                  <a:gd name="T16" fmla="*/ 0 w 29"/>
                  <a:gd name="T17" fmla="*/ 0 h 29"/>
                  <a:gd name="T18" fmla="*/ 0 w 29"/>
                  <a:gd name="T19" fmla="*/ 0 h 29"/>
                  <a:gd name="T20" fmla="*/ 1 w 29"/>
                  <a:gd name="T21" fmla="*/ 0 h 29"/>
                  <a:gd name="T22" fmla="*/ 1 w 29"/>
                  <a:gd name="T23" fmla="*/ 0 h 29"/>
                  <a:gd name="T24" fmla="*/ 1 w 29"/>
                  <a:gd name="T25" fmla="*/ 0 h 29"/>
                  <a:gd name="T26" fmla="*/ 1 w 29"/>
                  <a:gd name="T27" fmla="*/ 0 h 29"/>
                  <a:gd name="T28" fmla="*/ 1 w 29"/>
                  <a:gd name="T29" fmla="*/ 0 h 29"/>
                  <a:gd name="T30" fmla="*/ 1 w 29"/>
                  <a:gd name="T31" fmla="*/ 0 h 29"/>
                  <a:gd name="T32" fmla="*/ 1 w 29"/>
                  <a:gd name="T33" fmla="*/ 0 h 29"/>
                  <a:gd name="T34" fmla="*/ 1 w 29"/>
                  <a:gd name="T35" fmla="*/ 0 h 29"/>
                  <a:gd name="T36" fmla="*/ 1 w 29"/>
                  <a:gd name="T37" fmla="*/ 0 h 29"/>
                  <a:gd name="T38" fmla="*/ 1 w 29"/>
                  <a:gd name="T39" fmla="*/ 0 h 29"/>
                  <a:gd name="T40" fmla="*/ 1 w 29"/>
                  <a:gd name="T41" fmla="*/ 0 h 29"/>
                  <a:gd name="T42" fmla="*/ 1 w 29"/>
                  <a:gd name="T43" fmla="*/ 0 h 29"/>
                  <a:gd name="T44" fmla="*/ 1 w 29"/>
                  <a:gd name="T45" fmla="*/ 0 h 29"/>
                  <a:gd name="T46" fmla="*/ 1 w 29"/>
                  <a:gd name="T47" fmla="*/ 0 h 29"/>
                  <a:gd name="T48" fmla="*/ 1 w 29"/>
                  <a:gd name="T49" fmla="*/ 0 h 29"/>
                  <a:gd name="T50" fmla="*/ 1 w 29"/>
                  <a:gd name="T51" fmla="*/ 0 h 29"/>
                  <a:gd name="T52" fmla="*/ 1 w 29"/>
                  <a:gd name="T53" fmla="*/ 0 h 29"/>
                  <a:gd name="T54" fmla="*/ 1 w 29"/>
                  <a:gd name="T55" fmla="*/ 0 h 29"/>
                  <a:gd name="T56" fmla="*/ 1 w 29"/>
                  <a:gd name="T57" fmla="*/ 0 h 2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1" name="Freeform 312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>
                  <a:gd name="T0" fmla="*/ 2 w 60"/>
                  <a:gd name="T1" fmla="*/ 1 h 60"/>
                  <a:gd name="T2" fmla="*/ 2 w 60"/>
                  <a:gd name="T3" fmla="*/ 1 h 60"/>
                  <a:gd name="T4" fmla="*/ 2 w 60"/>
                  <a:gd name="T5" fmla="*/ 1 h 60"/>
                  <a:gd name="T6" fmla="*/ 2 w 60"/>
                  <a:gd name="T7" fmla="*/ 1 h 60"/>
                  <a:gd name="T8" fmla="*/ 2 w 60"/>
                  <a:gd name="T9" fmla="*/ 1 h 60"/>
                  <a:gd name="T10" fmla="*/ 2 w 60"/>
                  <a:gd name="T11" fmla="*/ 1 h 60"/>
                  <a:gd name="T12" fmla="*/ 2 w 60"/>
                  <a:gd name="T13" fmla="*/ 1 h 60"/>
                  <a:gd name="T14" fmla="*/ 2 w 60"/>
                  <a:gd name="T15" fmla="*/ 0 h 60"/>
                  <a:gd name="T16" fmla="*/ 1 w 60"/>
                  <a:gd name="T17" fmla="*/ 0 h 60"/>
                  <a:gd name="T18" fmla="*/ 1 w 60"/>
                  <a:gd name="T19" fmla="*/ 1 h 60"/>
                  <a:gd name="T20" fmla="*/ 1 w 60"/>
                  <a:gd name="T21" fmla="*/ 1 h 60"/>
                  <a:gd name="T22" fmla="*/ 1 w 60"/>
                  <a:gd name="T23" fmla="*/ 1 h 60"/>
                  <a:gd name="T24" fmla="*/ 0 w 60"/>
                  <a:gd name="T25" fmla="*/ 1 h 60"/>
                  <a:gd name="T26" fmla="*/ 1 w 60"/>
                  <a:gd name="T27" fmla="*/ 2 h 60"/>
                  <a:gd name="T28" fmla="*/ 1 w 60"/>
                  <a:gd name="T29" fmla="*/ 2 h 60"/>
                  <a:gd name="T30" fmla="*/ 1 w 60"/>
                  <a:gd name="T31" fmla="*/ 2 h 60"/>
                  <a:gd name="T32" fmla="*/ 1 w 60"/>
                  <a:gd name="T33" fmla="*/ 2 h 60"/>
                  <a:gd name="T34" fmla="*/ 1 w 60"/>
                  <a:gd name="T35" fmla="*/ 2 h 60"/>
                  <a:gd name="T36" fmla="*/ 1 w 60"/>
                  <a:gd name="T37" fmla="*/ 2 h 60"/>
                  <a:gd name="T38" fmla="*/ 1 w 60"/>
                  <a:gd name="T39" fmla="*/ 2 h 60"/>
                  <a:gd name="T40" fmla="*/ 1 w 60"/>
                  <a:gd name="T41" fmla="*/ 2 h 60"/>
                  <a:gd name="T42" fmla="*/ 2 w 60"/>
                  <a:gd name="T43" fmla="*/ 2 h 60"/>
                  <a:gd name="T44" fmla="*/ 2 w 60"/>
                  <a:gd name="T45" fmla="*/ 2 h 60"/>
                  <a:gd name="T46" fmla="*/ 2 w 60"/>
                  <a:gd name="T47" fmla="*/ 2 h 60"/>
                  <a:gd name="T48" fmla="*/ 2 w 60"/>
                  <a:gd name="T49" fmla="*/ 2 h 60"/>
                  <a:gd name="T50" fmla="*/ 2 w 60"/>
                  <a:gd name="T51" fmla="*/ 2 h 60"/>
                  <a:gd name="T52" fmla="*/ 2 w 60"/>
                  <a:gd name="T53" fmla="*/ 2 h 60"/>
                  <a:gd name="T54" fmla="*/ 2 w 60"/>
                  <a:gd name="T55" fmla="*/ 2 h 60"/>
                  <a:gd name="T56" fmla="*/ 2 w 60"/>
                  <a:gd name="T57" fmla="*/ 1 h 6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2" name="Freeform 313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>
                  <a:gd name="T0" fmla="*/ 1 w 30"/>
                  <a:gd name="T1" fmla="*/ 1 h 30"/>
                  <a:gd name="T2" fmla="*/ 1 w 30"/>
                  <a:gd name="T3" fmla="*/ 1 h 30"/>
                  <a:gd name="T4" fmla="*/ 1 w 30"/>
                  <a:gd name="T5" fmla="*/ 1 h 30"/>
                  <a:gd name="T6" fmla="*/ 1 w 30"/>
                  <a:gd name="T7" fmla="*/ 1 h 30"/>
                  <a:gd name="T8" fmla="*/ 1 w 30"/>
                  <a:gd name="T9" fmla="*/ 1 h 30"/>
                  <a:gd name="T10" fmla="*/ 1 w 30"/>
                  <a:gd name="T11" fmla="*/ 1 h 30"/>
                  <a:gd name="T12" fmla="*/ 1 w 30"/>
                  <a:gd name="T13" fmla="*/ 1 h 30"/>
                  <a:gd name="T14" fmla="*/ 0 w 30"/>
                  <a:gd name="T15" fmla="*/ 1 h 30"/>
                  <a:gd name="T16" fmla="*/ 0 w 30"/>
                  <a:gd name="T17" fmla="*/ 1 h 30"/>
                  <a:gd name="T18" fmla="*/ 0 w 30"/>
                  <a:gd name="T19" fmla="*/ 1 h 30"/>
                  <a:gd name="T20" fmla="*/ 1 w 30"/>
                  <a:gd name="T21" fmla="*/ 1 h 30"/>
                  <a:gd name="T22" fmla="*/ 1 w 30"/>
                  <a:gd name="T23" fmla="*/ 1 h 30"/>
                  <a:gd name="T24" fmla="*/ 1 w 30"/>
                  <a:gd name="T25" fmla="*/ 1 h 30"/>
                  <a:gd name="T26" fmla="*/ 1 w 30"/>
                  <a:gd name="T27" fmla="*/ 1 h 30"/>
                  <a:gd name="T28" fmla="*/ 1 w 30"/>
                  <a:gd name="T29" fmla="*/ 1 h 30"/>
                  <a:gd name="T30" fmla="*/ 1 w 30"/>
                  <a:gd name="T31" fmla="*/ 0 h 30"/>
                  <a:gd name="T32" fmla="*/ 1 w 30"/>
                  <a:gd name="T33" fmla="*/ 0 h 30"/>
                  <a:gd name="T34" fmla="*/ 1 w 30"/>
                  <a:gd name="T35" fmla="*/ 0 h 30"/>
                  <a:gd name="T36" fmla="*/ 1 w 30"/>
                  <a:gd name="T37" fmla="*/ 1 h 30"/>
                  <a:gd name="T38" fmla="*/ 1 w 30"/>
                  <a:gd name="T39" fmla="*/ 1 h 30"/>
                  <a:gd name="T40" fmla="*/ 1 w 30"/>
                  <a:gd name="T41" fmla="*/ 1 h 30"/>
                  <a:gd name="T42" fmla="*/ 1 w 30"/>
                  <a:gd name="T43" fmla="*/ 1 h 30"/>
                  <a:gd name="T44" fmla="*/ 1 w 30"/>
                  <a:gd name="T45" fmla="*/ 1 h 30"/>
                  <a:gd name="T46" fmla="*/ 1 w 30"/>
                  <a:gd name="T47" fmla="*/ 1 h 30"/>
                  <a:gd name="T48" fmla="*/ 1 w 30"/>
                  <a:gd name="T49" fmla="*/ 1 h 30"/>
                  <a:gd name="T50" fmla="*/ 1 w 30"/>
                  <a:gd name="T51" fmla="*/ 1 h 30"/>
                  <a:gd name="T52" fmla="*/ 1 w 30"/>
                  <a:gd name="T53" fmla="*/ 1 h 30"/>
                  <a:gd name="T54" fmla="*/ 1 w 30"/>
                  <a:gd name="T55" fmla="*/ 1 h 30"/>
                  <a:gd name="T56" fmla="*/ 1 w 30"/>
                  <a:gd name="T57" fmla="*/ 1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432" name="Rectangle 288"/>
          <p:cNvSpPr>
            <a:spLocks noChangeArrowheads="1"/>
          </p:cNvSpPr>
          <p:nvPr/>
        </p:nvSpPr>
        <p:spPr bwMode="auto">
          <a:xfrm>
            <a:off x="2108200" y="1181100"/>
            <a:ext cx="5105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Bài 2. Tính:</a:t>
            </a:r>
          </a:p>
        </p:txBody>
      </p:sp>
      <p:sp>
        <p:nvSpPr>
          <p:cNvPr id="6433" name="Rectangle 289"/>
          <p:cNvSpPr>
            <a:spLocks noChangeArrowheads="1"/>
          </p:cNvSpPr>
          <p:nvPr/>
        </p:nvSpPr>
        <p:spPr bwMode="auto">
          <a:xfrm>
            <a:off x="2082800" y="2770188"/>
            <a:ext cx="80264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        a)  3 </a:t>
            </a:r>
            <a: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× 4 + 8 =                         b) 2 : 2 × 0 = </a:t>
            </a:r>
            <a:b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                  </a:t>
            </a:r>
            <a:b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             3 </a:t>
            </a:r>
            <a: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× 10 - 14 =                          0 : 4 + 6 = </a:t>
            </a:r>
            <a:b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                                                          </a:t>
            </a:r>
            <a:b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nl-NL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                    </a:t>
            </a:r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50716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685800"/>
            <a:ext cx="7772400" cy="1143000"/>
          </a:xfrm>
        </p:spPr>
        <p:txBody>
          <a:bodyPr/>
          <a:lstStyle/>
          <a:p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endParaRPr lang="en-US" altLang="en-U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10000"/>
            <a:ext cx="6400800" cy="1752600"/>
          </a:xfrm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  <p:pic>
        <p:nvPicPr>
          <p:cNvPr id="9220" name="Picture 5" descr="BD2131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BD2131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912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7" descr="BD2131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381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BD2131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1295400"/>
            <a:ext cx="381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2209800" y="1143000"/>
            <a:ext cx="1752600" cy="762000"/>
          </a:xfrm>
          <a:prstGeom prst="ellipse">
            <a:avLst/>
          </a:prstGeom>
          <a:gradFill rotWithShape="1">
            <a:gsLst>
              <a:gs pos="0">
                <a:srgbClr val="00FFFF">
                  <a:alpha val="85999"/>
                </a:srgbClr>
              </a:gs>
              <a:gs pos="100000">
                <a:srgbClr val="00797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00FF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Bµi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  <a:cs typeface="Arial" panose="020B0604020202020204" pitchFamily="34" charset="0"/>
              </a:rPr>
              <a:t>3</a:t>
            </a:r>
            <a:r>
              <a:rPr lang="en-US" altLang="en-US" sz="3600">
                <a:solidFill>
                  <a:srgbClr val="0000FF"/>
                </a:solidFill>
                <a:latin typeface="VNI-Times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133600" y="2133601"/>
            <a:ext cx="79248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>
                <a:latin typeface="VNI-Times" pitchFamily="2" charset="0"/>
                <a:cs typeface="Arial" panose="020B0604020202020204" pitchFamily="34" charset="0"/>
              </a:rPr>
              <a:t>  </a:t>
            </a:r>
            <a:r>
              <a:rPr lang="en-US" altLang="en-US" sz="4400">
                <a:latin typeface="VNI-Times" pitchFamily="2" charset="0"/>
                <a:cs typeface="Arial" panose="020B0604020202020204" pitchFamily="34" charset="0"/>
              </a:rPr>
              <a:t>Coù 12 hoïc sinh chia thaønh caùc nhoùm, moãi nhoùm coù 3 hoïc sinh. Hoûi chia ñöôïc thaønh maáy nhoùm?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905001" y="2057401"/>
            <a:ext cx="766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latin typeface="VNI-Times" pitchFamily="2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3505200" y="2819400"/>
            <a:ext cx="6324600" cy="0"/>
          </a:xfrm>
          <a:prstGeom prst="line">
            <a:avLst/>
          </a:prstGeom>
          <a:noFill/>
          <a:ln w="4762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2209800" y="3505200"/>
            <a:ext cx="1295400" cy="0"/>
          </a:xfrm>
          <a:prstGeom prst="line">
            <a:avLst/>
          </a:prstGeom>
          <a:noFill/>
          <a:ln w="4762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3886200" y="3492500"/>
            <a:ext cx="6007100" cy="12700"/>
          </a:xfrm>
          <a:prstGeom prst="line">
            <a:avLst/>
          </a:prstGeom>
          <a:noFill/>
          <a:ln w="4762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3429000" y="4178300"/>
            <a:ext cx="5943600" cy="12700"/>
          </a:xfrm>
          <a:prstGeom prst="line">
            <a:avLst/>
          </a:prstGeom>
          <a:noFill/>
          <a:ln w="47625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advTm="38664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11272" grpId="0" animBg="1"/>
      <p:bldP spid="36874" grpId="0"/>
      <p:bldP spid="368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143000"/>
            <a:ext cx="7772400" cy="1143000"/>
          </a:xfrm>
        </p:spPr>
        <p:txBody>
          <a:bodyPr/>
          <a:lstStyle/>
          <a:p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r>
              <a:rPr lang="en-US" altLang="en-US" sz="1200">
                <a:latin typeface="Times New Roman" panose="02020603050405020304" pitchFamily="18" charset="0"/>
              </a:rPr>
              <a:t/>
            </a:r>
            <a:br>
              <a:rPr lang="en-US" altLang="en-US" sz="1200">
                <a:latin typeface="Times New Roman" panose="02020603050405020304" pitchFamily="18" charset="0"/>
              </a:rPr>
            </a:br>
            <a:endParaRPr lang="en-US" altLang="en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10000"/>
            <a:ext cx="6400800" cy="1752600"/>
          </a:xfrm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81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0245" name="Picture 5" descr="BD2131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BD21313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912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BD2131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381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 descr="BD2131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1295400"/>
            <a:ext cx="381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267200" y="1416051"/>
            <a:ext cx="3175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b)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Tãm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t¾t: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810001" y="2292351"/>
            <a:ext cx="5211683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3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häc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sinh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   </a:t>
            </a:r>
            <a:r>
              <a:rPr lang="en-US" sz="48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1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nhãm</a:t>
            </a: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3373439" y="3455988"/>
            <a:ext cx="60991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 12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häc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sinh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 </a:t>
            </a:r>
            <a:r>
              <a:rPr lang="en-US" sz="4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…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nhãm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ransition advTm="27235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37898" grpId="0"/>
      <p:bldP spid="3789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1|33|2.5|1.4|2.3|2.2|2|1.9|2|2.8|1.8|1.9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1.1|4.5|8|1.1|7.3|3|4.4|6.6|4.2|2.1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6.2|2.7|1.5|40.4|1.5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6.4|14.2|3|2|4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3|0.8|3.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hienHoan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hienHoang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3018</TotalTime>
  <Words>296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.VnTime</vt:lpstr>
      <vt:lpstr>Arial</vt:lpstr>
      <vt:lpstr>Calibri</vt:lpstr>
      <vt:lpstr>HP001 4 hàng</vt:lpstr>
      <vt:lpstr>Tahoma</vt:lpstr>
      <vt:lpstr>Times New Roman</vt:lpstr>
      <vt:lpstr>VNI-Times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Toán</vt:lpstr>
      <vt:lpstr>PowerPoint Presentation</vt:lpstr>
      <vt:lpstr>              </vt:lpstr>
      <vt:lpstr>              </vt:lpstr>
    </vt:vector>
  </TitlesOfParts>
  <Company>HongTham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 Yeu Dau</dc:creator>
  <cp:lastModifiedBy>Admin</cp:lastModifiedBy>
  <cp:revision>174</cp:revision>
  <dcterms:created xsi:type="dcterms:W3CDTF">2011-12-09T03:53:08Z</dcterms:created>
  <dcterms:modified xsi:type="dcterms:W3CDTF">2020-05-03T13:25:37Z</dcterms:modified>
</cp:coreProperties>
</file>