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1"/>
  </p:notesMasterIdLst>
  <p:sldIdLst>
    <p:sldId id="262" r:id="rId2"/>
    <p:sldId id="304" r:id="rId3"/>
    <p:sldId id="305" r:id="rId4"/>
    <p:sldId id="311" r:id="rId5"/>
    <p:sldId id="312" r:id="rId6"/>
    <p:sldId id="327" r:id="rId7"/>
    <p:sldId id="330" r:id="rId8"/>
    <p:sldId id="328" r:id="rId9"/>
    <p:sldId id="320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3300"/>
    <a:srgbClr val="0000FF"/>
    <a:srgbClr val="0066CC"/>
    <a:srgbClr val="FBB29B"/>
    <a:srgbClr val="FFFF66"/>
    <a:srgbClr val="996633"/>
    <a:srgbClr val="FEE6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02" autoAdjust="0"/>
  </p:normalViewPr>
  <p:slideViewPr>
    <p:cSldViewPr>
      <p:cViewPr varScale="1">
        <p:scale>
          <a:sx n="64" d="100"/>
          <a:sy n="64" d="100"/>
        </p:scale>
        <p:origin x="24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44372A8-E2F7-48E8-A340-5D28BFAC5757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4342CED-6608-46DF-9CE6-79840AFA27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BECDE5D-1FDF-471C-93C7-0F8CD52FC1E3}" type="slidenum">
              <a:rPr lang="en-US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84985F-0DBE-40FD-A8E4-3DFF73FE21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438094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6CCC1F-E250-40A1-BFDA-10532ED5BB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720441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27CFD-93D5-462C-8B28-5339CF90EF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681928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71866-9B64-4D40-8D2D-77F297A5F4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7841694"/>
      </p:ext>
    </p:extLst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7351DD-CABC-45D0-947F-0EE5EC9B69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2010989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D0E17D-B3F2-49EA-969D-1211BAD45C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0272681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5BDFA-8F86-4198-B379-DBE6E83306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7082423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9256DE-941A-4852-8204-0CBB30DCD8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2490424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C2B10-1544-410E-AC17-185DFCF59F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2751012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60EC11-E971-4379-B08B-169725299C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5309987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5CC2E-8D0B-422F-8488-00398FD0CD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439795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FEEDA7-474F-4823-9EB7-33C87CC15C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6765364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E95F7C-9675-442E-B8A5-DC52BB560C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4448946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6523EF-6E82-4018-956B-F4B2EC8EEBB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ransition spd="slow"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5800" y="1828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2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5800" y="21336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1" descr="pinksparkle6df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14600"/>
            <a:ext cx="4953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39" descr="pinksparkle6df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3276600"/>
            <a:ext cx="6477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37" descr="pinksparkle6df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3009900"/>
            <a:ext cx="6477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39" descr="pinksparkle6df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505200"/>
            <a:ext cx="6477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1" descr="pinksparkle6df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100" y="2743200"/>
            <a:ext cx="4953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7" name="Group 36"/>
          <p:cNvGrpSpPr>
            <a:grpSpLocks/>
          </p:cNvGrpSpPr>
          <p:nvPr/>
        </p:nvGrpSpPr>
        <p:grpSpPr bwMode="auto">
          <a:xfrm>
            <a:off x="0" y="-58738"/>
            <a:ext cx="12192000" cy="6916738"/>
            <a:chOff x="0" y="-24"/>
            <a:chExt cx="5773" cy="4357"/>
          </a:xfrm>
        </p:grpSpPr>
        <p:pic>
          <p:nvPicPr>
            <p:cNvPr id="2062" name="Picture 37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3" name="Picture 38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4" name="Picture 39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5" name="Picture 40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2341563" y="1428751"/>
            <a:ext cx="8229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Thứ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tư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ngày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29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tháng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4 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năm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2020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2400300" y="1981201"/>
            <a:ext cx="8229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u="sng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Toán</a:t>
            </a:r>
            <a:endParaRPr lang="en-US" sz="2800" b="1" u="sng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060" name="Text Box 7"/>
          <p:cNvSpPr txBox="1">
            <a:spLocks noChangeArrowheads="1"/>
          </p:cNvSpPr>
          <p:nvPr/>
        </p:nvSpPr>
        <p:spPr bwMode="auto">
          <a:xfrm>
            <a:off x="2286000" y="2654300"/>
            <a:ext cx="82296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LUYỆN TẬP CHUNG (trang 135)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Tm="16316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EC1"/>
            </a:gs>
            <a:gs pos="7001">
              <a:srgbClr val="FFFFFF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86000" y="1809750"/>
            <a:ext cx="45720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HP001 4 hàng" pitchFamily="34" charset="0"/>
              </a:rPr>
              <a:t>Bài 1: Tính nhẩm</a:t>
            </a:r>
          </a:p>
        </p:txBody>
      </p:sp>
      <p:sp>
        <p:nvSpPr>
          <p:cNvPr id="7" name="Rectangle 34"/>
          <p:cNvSpPr>
            <a:spLocks noChangeArrowheads="1"/>
          </p:cNvSpPr>
          <p:nvPr/>
        </p:nvSpPr>
        <p:spPr bwMode="auto">
          <a:xfrm>
            <a:off x="3022600" y="2590800"/>
            <a:ext cx="21336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00FF"/>
                </a:solidFill>
              </a:rPr>
              <a:t>2 x 3  =</a:t>
            </a:r>
          </a:p>
          <a:p>
            <a:pPr eaLnBrk="1" hangingPunct="1"/>
            <a:r>
              <a:rPr lang="en-US" altLang="en-US" sz="3200" b="1">
                <a:solidFill>
                  <a:srgbClr val="0000FF"/>
                </a:solidFill>
              </a:rPr>
              <a:t>6 :  2  =</a:t>
            </a:r>
          </a:p>
          <a:p>
            <a:pPr eaLnBrk="1" hangingPunct="1"/>
            <a:r>
              <a:rPr lang="en-US" altLang="en-US" sz="3200" b="1">
                <a:solidFill>
                  <a:srgbClr val="0000FF"/>
                </a:solidFill>
              </a:rPr>
              <a:t>6 :  3  =</a:t>
            </a:r>
          </a:p>
        </p:txBody>
      </p:sp>
      <p:sp>
        <p:nvSpPr>
          <p:cNvPr id="8" name="Rectangle 38"/>
          <p:cNvSpPr>
            <a:spLocks noChangeArrowheads="1"/>
          </p:cNvSpPr>
          <p:nvPr/>
        </p:nvSpPr>
        <p:spPr bwMode="auto">
          <a:xfrm>
            <a:off x="6113463" y="2630489"/>
            <a:ext cx="190500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latin typeface="+mj-lt"/>
              </a:rPr>
              <a:t> 3 x 4 =</a:t>
            </a:r>
          </a:p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latin typeface="+mj-lt"/>
              </a:rPr>
              <a:t>12 : 3  =</a:t>
            </a:r>
          </a:p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latin typeface="+mj-lt"/>
              </a:rPr>
              <a:t>12 : 4  =</a:t>
            </a:r>
          </a:p>
        </p:txBody>
      </p:sp>
      <p:sp>
        <p:nvSpPr>
          <p:cNvPr id="9" name="Rectangle 39"/>
          <p:cNvSpPr>
            <a:spLocks noChangeArrowheads="1"/>
          </p:cNvSpPr>
          <p:nvPr/>
        </p:nvSpPr>
        <p:spPr bwMode="auto">
          <a:xfrm>
            <a:off x="2832100" y="4422775"/>
            <a:ext cx="207645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00FF"/>
                </a:solidFill>
              </a:rPr>
              <a:t>4 x 5  =</a:t>
            </a:r>
          </a:p>
          <a:p>
            <a:pPr eaLnBrk="1" hangingPunct="1"/>
            <a:r>
              <a:rPr lang="en-US" altLang="en-US" sz="3200" b="1">
                <a:solidFill>
                  <a:srgbClr val="0000FF"/>
                </a:solidFill>
              </a:rPr>
              <a:t>20 : 4   =</a:t>
            </a:r>
          </a:p>
          <a:p>
            <a:pPr eaLnBrk="1" hangingPunct="1"/>
            <a:r>
              <a:rPr lang="en-US" altLang="en-US" sz="3200" b="1">
                <a:solidFill>
                  <a:srgbClr val="0000FF"/>
                </a:solidFill>
              </a:rPr>
              <a:t>20 : 5   =</a:t>
            </a:r>
          </a:p>
        </p:txBody>
      </p:sp>
      <p:sp>
        <p:nvSpPr>
          <p:cNvPr id="10" name="Rectangle 40"/>
          <p:cNvSpPr>
            <a:spLocks noChangeArrowheads="1"/>
          </p:cNvSpPr>
          <p:nvPr/>
        </p:nvSpPr>
        <p:spPr bwMode="auto">
          <a:xfrm>
            <a:off x="6227763" y="4492625"/>
            <a:ext cx="16764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latin typeface="+mj-lt"/>
              </a:rPr>
              <a:t>5 x 1  =</a:t>
            </a:r>
          </a:p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latin typeface="+mj-lt"/>
              </a:rPr>
              <a:t>5 :  5  =</a:t>
            </a:r>
          </a:p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latin typeface="+mj-lt"/>
              </a:rPr>
              <a:t>5 :  1  =</a:t>
            </a:r>
          </a:p>
        </p:txBody>
      </p:sp>
      <p:sp>
        <p:nvSpPr>
          <p:cNvPr id="11" name="Rectangle 54"/>
          <p:cNvSpPr>
            <a:spLocks noChangeArrowheads="1"/>
          </p:cNvSpPr>
          <p:nvPr/>
        </p:nvSpPr>
        <p:spPr bwMode="auto">
          <a:xfrm>
            <a:off x="4451350" y="2589214"/>
            <a:ext cx="5334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" name="Rectangle 55"/>
          <p:cNvSpPr>
            <a:spLocks noChangeArrowheads="1"/>
          </p:cNvSpPr>
          <p:nvPr/>
        </p:nvSpPr>
        <p:spPr bwMode="auto">
          <a:xfrm>
            <a:off x="7637463" y="4422775"/>
            <a:ext cx="5334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3300"/>
                </a:solidFill>
              </a:rPr>
              <a:t> </a:t>
            </a:r>
            <a:r>
              <a:rPr lang="en-US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3" name="Rectangle 56"/>
          <p:cNvSpPr>
            <a:spLocks noChangeArrowheads="1"/>
          </p:cNvSpPr>
          <p:nvPr/>
        </p:nvSpPr>
        <p:spPr bwMode="auto">
          <a:xfrm>
            <a:off x="7726363" y="3575050"/>
            <a:ext cx="5334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7713663" y="3117850"/>
            <a:ext cx="533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5" name="Rectangle 58"/>
          <p:cNvSpPr>
            <a:spLocks noChangeArrowheads="1"/>
          </p:cNvSpPr>
          <p:nvPr/>
        </p:nvSpPr>
        <p:spPr bwMode="auto">
          <a:xfrm>
            <a:off x="7650163" y="2538413"/>
            <a:ext cx="685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16" name="Rectangle 65"/>
          <p:cNvSpPr>
            <a:spLocks noChangeArrowheads="1"/>
          </p:cNvSpPr>
          <p:nvPr/>
        </p:nvSpPr>
        <p:spPr bwMode="auto">
          <a:xfrm>
            <a:off x="4467225" y="3062289"/>
            <a:ext cx="5334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7" name="Rectangle 66"/>
          <p:cNvSpPr>
            <a:spLocks noChangeArrowheads="1"/>
          </p:cNvSpPr>
          <p:nvPr/>
        </p:nvSpPr>
        <p:spPr bwMode="auto">
          <a:xfrm>
            <a:off x="4572000" y="5356225"/>
            <a:ext cx="533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8" name="Rectangle 67"/>
          <p:cNvSpPr>
            <a:spLocks noChangeArrowheads="1"/>
          </p:cNvSpPr>
          <p:nvPr/>
        </p:nvSpPr>
        <p:spPr bwMode="auto">
          <a:xfrm>
            <a:off x="7773988" y="5472113"/>
            <a:ext cx="533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9" name="Rectangle 68"/>
          <p:cNvSpPr>
            <a:spLocks noChangeArrowheads="1"/>
          </p:cNvSpPr>
          <p:nvPr/>
        </p:nvSpPr>
        <p:spPr bwMode="auto">
          <a:xfrm>
            <a:off x="7820025" y="4919664"/>
            <a:ext cx="5334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0" name="Rectangle 69"/>
          <p:cNvSpPr>
            <a:spLocks noChangeArrowheads="1"/>
          </p:cNvSpPr>
          <p:nvPr/>
        </p:nvSpPr>
        <p:spPr bwMode="auto">
          <a:xfrm>
            <a:off x="4518025" y="4400550"/>
            <a:ext cx="7810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21" name="Rectangle 70"/>
          <p:cNvSpPr>
            <a:spLocks noChangeArrowheads="1"/>
          </p:cNvSpPr>
          <p:nvPr/>
        </p:nvSpPr>
        <p:spPr bwMode="auto">
          <a:xfrm>
            <a:off x="4572000" y="4916488"/>
            <a:ext cx="533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2" name="Rectangle 71"/>
          <p:cNvSpPr>
            <a:spLocks noChangeArrowheads="1"/>
          </p:cNvSpPr>
          <p:nvPr/>
        </p:nvSpPr>
        <p:spPr bwMode="auto">
          <a:xfrm>
            <a:off x="4451350" y="3565525"/>
            <a:ext cx="533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</a:p>
        </p:txBody>
      </p:sp>
    </p:spTree>
    <p:custDataLst>
      <p:tags r:id="rId1"/>
    </p:custDataLst>
  </p:cSld>
  <p:clrMapOvr>
    <a:masterClrMapping/>
  </p:clrMapOvr>
  <p:transition spd="slow" advTm="113262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EC1"/>
            </a:gs>
            <a:gs pos="7001">
              <a:srgbClr val="FFFFFF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2273301" y="1528764"/>
            <a:ext cx="60674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9900"/>
                </a:solidFill>
                <a:latin typeface="HP001 4 hàng" pitchFamily="34" charset="0"/>
              </a:rPr>
              <a:t>Bài 2: Tính nhẩm ( Theo mẫu)</a:t>
            </a:r>
          </a:p>
        </p:txBody>
      </p:sp>
      <p:sp>
        <p:nvSpPr>
          <p:cNvPr id="2" name="Rectangle 1"/>
          <p:cNvSpPr/>
          <p:nvPr/>
        </p:nvSpPr>
        <p:spPr>
          <a:xfrm>
            <a:off x="7086601" y="2357439"/>
            <a:ext cx="1831975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  <a:latin typeface="+mj-lt"/>
              </a:rPr>
              <a:t>40 : 2  = ?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086600" y="3143251"/>
            <a:ext cx="201295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latin typeface="+mj-lt"/>
              </a:rPr>
              <a:t>40 : 2  = 20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419850" y="2746376"/>
            <a:ext cx="142398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latin typeface="+mj-lt"/>
              </a:rPr>
              <a:t>4 </a:t>
            </a:r>
            <a:r>
              <a:rPr lang="en-US" sz="2800" b="1" dirty="0" err="1">
                <a:solidFill>
                  <a:srgbClr val="FF0000"/>
                </a:solidFill>
                <a:latin typeface="+mj-lt"/>
              </a:rPr>
              <a:t>chục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585076" y="2698751"/>
            <a:ext cx="2252663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+mj-lt"/>
              </a:rPr>
              <a:t>: 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2  = 2 </a:t>
            </a:r>
            <a:r>
              <a:rPr lang="en-US" sz="2800" b="1" dirty="0" err="1">
                <a:solidFill>
                  <a:srgbClr val="FF0000"/>
                </a:solidFill>
                <a:latin typeface="+mj-lt"/>
              </a:rPr>
              <a:t>chục</a:t>
            </a:r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716214" y="2327276"/>
            <a:ext cx="1912937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  <a:latin typeface="+mj-lt"/>
              </a:rPr>
              <a:t>20 x 2  = ?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005014" y="2752726"/>
            <a:ext cx="1423987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latin typeface="+mj-lt"/>
              </a:rPr>
              <a:t>2 </a:t>
            </a:r>
            <a:r>
              <a:rPr lang="en-US" sz="2800" b="1" dirty="0" err="1">
                <a:solidFill>
                  <a:srgbClr val="FF0000"/>
                </a:solidFill>
                <a:latin typeface="+mj-lt"/>
              </a:rPr>
              <a:t>chục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200400" y="2747964"/>
            <a:ext cx="233203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  <a:latin typeface="+mj-lt"/>
              </a:rPr>
              <a:t>x 2  = 4 </a:t>
            </a:r>
            <a:r>
              <a:rPr lang="en-US" sz="2800" b="1" dirty="0" err="1">
                <a:solidFill>
                  <a:srgbClr val="FF0000"/>
                </a:solidFill>
                <a:latin typeface="+mj-lt"/>
              </a:rPr>
              <a:t>chục</a:t>
            </a:r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690813" y="3168650"/>
            <a:ext cx="2093912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latin typeface="+mj-lt"/>
              </a:rPr>
              <a:t>20 x 2  = 40</a:t>
            </a:r>
          </a:p>
        </p:txBody>
      </p:sp>
      <p:sp>
        <p:nvSpPr>
          <p:cNvPr id="54" name="Rectangle 307"/>
          <p:cNvSpPr>
            <a:spLocks noChangeArrowheads="1"/>
          </p:cNvSpPr>
          <p:nvPr/>
        </p:nvSpPr>
        <p:spPr bwMode="auto">
          <a:xfrm>
            <a:off x="2595563" y="4105275"/>
            <a:ext cx="1771650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latin typeface="+mj-lt"/>
              </a:rPr>
              <a:t>20 x 3 =</a:t>
            </a:r>
          </a:p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latin typeface="+mj-lt"/>
              </a:rPr>
              <a:t>30 x 2 =</a:t>
            </a:r>
          </a:p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latin typeface="+mj-lt"/>
              </a:rPr>
              <a:t>20 x 5 =</a:t>
            </a:r>
          </a:p>
        </p:txBody>
      </p:sp>
      <p:sp>
        <p:nvSpPr>
          <p:cNvPr id="55" name="Rectangle 307"/>
          <p:cNvSpPr>
            <a:spLocks noChangeArrowheads="1"/>
          </p:cNvSpPr>
          <p:nvPr/>
        </p:nvSpPr>
        <p:spPr bwMode="auto">
          <a:xfrm>
            <a:off x="6804025" y="4156075"/>
            <a:ext cx="177165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latin typeface="+mj-lt"/>
              </a:rPr>
              <a:t>60 : 3 =</a:t>
            </a:r>
          </a:p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latin typeface="+mj-lt"/>
              </a:rPr>
              <a:t>80 : 4 =</a:t>
            </a:r>
          </a:p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latin typeface="+mj-lt"/>
              </a:rPr>
              <a:t>80 : 2 =</a:t>
            </a:r>
          </a:p>
        </p:txBody>
      </p:sp>
      <p:cxnSp>
        <p:nvCxnSpPr>
          <p:cNvPr id="57" name="Straight Connector 56"/>
          <p:cNvCxnSpPr/>
          <p:nvPr/>
        </p:nvCxnSpPr>
        <p:spPr bwMode="auto">
          <a:xfrm>
            <a:off x="5981700" y="2357439"/>
            <a:ext cx="0" cy="331628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005013" y="2357438"/>
            <a:ext cx="6858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+mn-lt"/>
              </a:rPr>
              <a:t>a)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394450" y="2357438"/>
            <a:ext cx="6667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+mn-lt"/>
              </a:rPr>
              <a:t>b)</a:t>
            </a:r>
            <a:r>
              <a:rPr lang="en-US" sz="2400" b="1" dirty="0">
                <a:latin typeface="+mn-lt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ransition spd="slow" advTm="80258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2" grpId="0"/>
      <p:bldP spid="29" grpId="0"/>
      <p:bldP spid="39" grpId="0"/>
      <p:bldP spid="40" grpId="0"/>
      <p:bldP spid="46" grpId="0"/>
      <p:bldP spid="47" grpId="0"/>
      <p:bldP spid="48" grpId="0"/>
      <p:bldP spid="49" grpId="0"/>
      <p:bldP spid="54" grpId="0"/>
      <p:bldP spid="55" grpId="0"/>
      <p:bldP spid="58" grpId="0"/>
      <p:bldP spid="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pic>
        <p:nvPicPr>
          <p:cNvPr id="5124" name="Picture 2" descr="Hình nền powerpoint đơn giản mà đẹ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12192000" cy="7054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74964" y="1473201"/>
            <a:ext cx="1766887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en-US" altLang="en-US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a) </a:t>
            </a:r>
            <a:r>
              <a:rPr lang="en-US" altLang="en-US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86039" y="2725739"/>
            <a:ext cx="223678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99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3200" b="1" i="1">
                <a:solidFill>
                  <a:srgbClr val="0099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3200" b="1">
                <a:solidFill>
                  <a:srgbClr val="009900"/>
                </a:solidFill>
                <a:latin typeface="Times New Roman" panose="02020603050405020304" pitchFamily="18" charset="0"/>
              </a:rPr>
              <a:t> x 3 = 15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616701" y="2627313"/>
            <a:ext cx="22653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9900"/>
                </a:solidFill>
                <a:latin typeface="Times New Roman" panose="02020603050405020304" pitchFamily="18" charset="0"/>
              </a:rPr>
              <a:t>    4 x </a:t>
            </a:r>
            <a:r>
              <a:rPr lang="en-US" altLang="en-US" sz="3200" b="1" i="1">
                <a:solidFill>
                  <a:srgbClr val="0099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3200" b="1">
                <a:solidFill>
                  <a:srgbClr val="009900"/>
                </a:solidFill>
                <a:latin typeface="Times New Roman" panose="02020603050405020304" pitchFamily="18" charset="0"/>
              </a:rPr>
              <a:t> = 28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74964" y="4440238"/>
            <a:ext cx="2135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: 2 = 2                           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14626" y="3568700"/>
            <a:ext cx="19272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b) </a:t>
            </a:r>
            <a:r>
              <a:rPr lang="en-US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315200" y="4365625"/>
            <a:ext cx="2135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: 5 = 3                             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048000" y="1073151"/>
            <a:ext cx="211455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3:</a:t>
            </a:r>
          </a:p>
          <a:p>
            <a:pPr>
              <a:defRPr/>
            </a:pPr>
            <a:endParaRPr lang="en-US" altLang="en-US" sz="32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87911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4" grpId="0"/>
      <p:bldP spid="15" grpId="0"/>
      <p:bldP spid="22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981201" y="2027239"/>
            <a:ext cx="8247063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 tìm thừa số chưa biết ta lấy tích chia cho thừa số đã biết</a:t>
            </a:r>
            <a:r>
              <a:rPr lang="en-US" altLang="en-US" sz="400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81201" y="3505201"/>
            <a:ext cx="82470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 tìm số bị chia ta lấy thương nhân với số chia.</a:t>
            </a:r>
          </a:p>
        </p:txBody>
      </p:sp>
    </p:spTree>
    <p:custDataLst>
      <p:tags r:id="rId1"/>
    </p:custDataLst>
  </p:cSld>
  <p:clrMapOvr>
    <a:masterClrMapping/>
  </p:clrMapOvr>
  <p:transition spd="slow" advTm="28741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981200" y="1219200"/>
            <a:ext cx="8229600" cy="1143000"/>
          </a:xfrm>
        </p:spPr>
        <p:txBody>
          <a:bodyPr/>
          <a:lstStyle/>
          <a:p>
            <a:r>
              <a:rPr lang="en-US" altLang="en-US" u="sng" smtClean="0"/>
              <a:t>Toán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133600" y="2514600"/>
            <a:ext cx="8229600" cy="15240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3600">
                <a:solidFill>
                  <a:srgbClr val="FF0000"/>
                </a:solidFill>
              </a:rPr>
              <a:t>LUYỆN TẬP CHUNG (trang 136)</a:t>
            </a:r>
          </a:p>
        </p:txBody>
      </p:sp>
    </p:spTree>
  </p:cSld>
  <p:clrMapOvr>
    <a:masterClrMapping/>
  </p:clrMapOvr>
  <p:transition spd="slow" advTm="32170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grpSp>
        <p:nvGrpSpPr>
          <p:cNvPr id="8196" name="Group 30"/>
          <p:cNvGrpSpPr>
            <a:grpSpLocks/>
          </p:cNvGrpSpPr>
          <p:nvPr/>
        </p:nvGrpSpPr>
        <p:grpSpPr bwMode="auto">
          <a:xfrm>
            <a:off x="0" y="44450"/>
            <a:ext cx="12344400" cy="6921500"/>
            <a:chOff x="0" y="0"/>
            <a:chExt cx="5760" cy="4360"/>
          </a:xfrm>
        </p:grpSpPr>
        <p:pic>
          <p:nvPicPr>
            <p:cNvPr id="8200" name="Picture 3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201" name="Group 32"/>
            <p:cNvGrpSpPr>
              <a:grpSpLocks/>
            </p:cNvGrpSpPr>
            <p:nvPr/>
          </p:nvGrpSpPr>
          <p:grpSpPr bwMode="auto">
            <a:xfrm>
              <a:off x="96" y="3272"/>
              <a:ext cx="859" cy="952"/>
              <a:chOff x="2794" y="2160"/>
              <a:chExt cx="1154" cy="1279"/>
            </a:xfrm>
          </p:grpSpPr>
          <p:sp>
            <p:nvSpPr>
              <p:cNvPr id="8343" name="AutoShape 33"/>
              <p:cNvSpPr>
                <a:spLocks noChangeAspect="1" noChangeArrowheads="1" noTextEdit="1"/>
              </p:cNvSpPr>
              <p:nvPr/>
            </p:nvSpPr>
            <p:spPr bwMode="auto">
              <a:xfrm>
                <a:off x="2832" y="2160"/>
                <a:ext cx="1116" cy="1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4" name="Freeform 34"/>
              <p:cNvSpPr>
                <a:spLocks/>
              </p:cNvSpPr>
              <p:nvPr/>
            </p:nvSpPr>
            <p:spPr bwMode="auto">
              <a:xfrm>
                <a:off x="2912" y="2780"/>
                <a:ext cx="30" cy="30"/>
              </a:xfrm>
              <a:custGeom>
                <a:avLst/>
                <a:gdLst>
                  <a:gd name="T0" fmla="*/ 0 w 61"/>
                  <a:gd name="T1" fmla="*/ 2 h 60"/>
                  <a:gd name="T2" fmla="*/ 0 w 61"/>
                  <a:gd name="T3" fmla="*/ 2 h 60"/>
                  <a:gd name="T4" fmla="*/ 0 w 61"/>
                  <a:gd name="T5" fmla="*/ 2 h 60"/>
                  <a:gd name="T6" fmla="*/ 0 w 61"/>
                  <a:gd name="T7" fmla="*/ 2 h 60"/>
                  <a:gd name="T8" fmla="*/ 0 w 61"/>
                  <a:gd name="T9" fmla="*/ 1 h 60"/>
                  <a:gd name="T10" fmla="*/ 0 w 61"/>
                  <a:gd name="T11" fmla="*/ 1 h 60"/>
                  <a:gd name="T12" fmla="*/ 0 w 61"/>
                  <a:gd name="T13" fmla="*/ 1 h 60"/>
                  <a:gd name="T14" fmla="*/ 0 w 61"/>
                  <a:gd name="T15" fmla="*/ 1 h 60"/>
                  <a:gd name="T16" fmla="*/ 0 w 61"/>
                  <a:gd name="T17" fmla="*/ 0 h 60"/>
                  <a:gd name="T18" fmla="*/ 1 w 61"/>
                  <a:gd name="T19" fmla="*/ 1 h 60"/>
                  <a:gd name="T20" fmla="*/ 1 w 61"/>
                  <a:gd name="T21" fmla="*/ 1 h 60"/>
                  <a:gd name="T22" fmla="*/ 1 w 61"/>
                  <a:gd name="T23" fmla="*/ 1 h 60"/>
                  <a:gd name="T24" fmla="*/ 1 w 61"/>
                  <a:gd name="T25" fmla="*/ 1 h 60"/>
                  <a:gd name="T26" fmla="*/ 1 w 61"/>
                  <a:gd name="T27" fmla="*/ 2 h 60"/>
                  <a:gd name="T28" fmla="*/ 1 w 61"/>
                  <a:gd name="T29" fmla="*/ 2 h 60"/>
                  <a:gd name="T30" fmla="*/ 1 w 61"/>
                  <a:gd name="T31" fmla="*/ 2 h 60"/>
                  <a:gd name="T32" fmla="*/ 0 w 61"/>
                  <a:gd name="T33" fmla="*/ 2 h 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1" h="60">
                    <a:moveTo>
                      <a:pt x="31" y="60"/>
                    </a:moveTo>
                    <a:lnTo>
                      <a:pt x="18" y="57"/>
                    </a:lnTo>
                    <a:lnTo>
                      <a:pt x="9" y="50"/>
                    </a:lnTo>
                    <a:lnTo>
                      <a:pt x="2" y="41"/>
                    </a:lnTo>
                    <a:lnTo>
                      <a:pt x="0" y="30"/>
                    </a:lnTo>
                    <a:lnTo>
                      <a:pt x="2" y="18"/>
                    </a:lnTo>
                    <a:lnTo>
                      <a:pt x="9" y="8"/>
                    </a:lnTo>
                    <a:lnTo>
                      <a:pt x="18" y="2"/>
                    </a:lnTo>
                    <a:lnTo>
                      <a:pt x="31" y="0"/>
                    </a:lnTo>
                    <a:lnTo>
                      <a:pt x="42" y="2"/>
                    </a:lnTo>
                    <a:lnTo>
                      <a:pt x="52" y="8"/>
                    </a:lnTo>
                    <a:lnTo>
                      <a:pt x="58" y="18"/>
                    </a:lnTo>
                    <a:lnTo>
                      <a:pt x="61" y="30"/>
                    </a:lnTo>
                    <a:lnTo>
                      <a:pt x="58" y="41"/>
                    </a:lnTo>
                    <a:lnTo>
                      <a:pt x="52" y="50"/>
                    </a:lnTo>
                    <a:lnTo>
                      <a:pt x="42" y="57"/>
                    </a:lnTo>
                    <a:lnTo>
                      <a:pt x="31" y="6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5" name="Freeform 35"/>
              <p:cNvSpPr>
                <a:spLocks/>
              </p:cNvSpPr>
              <p:nvPr/>
            </p:nvSpPr>
            <p:spPr bwMode="auto">
              <a:xfrm>
                <a:off x="2893" y="2680"/>
                <a:ext cx="67" cy="91"/>
              </a:xfrm>
              <a:custGeom>
                <a:avLst/>
                <a:gdLst>
                  <a:gd name="T0" fmla="*/ 2 w 132"/>
                  <a:gd name="T1" fmla="*/ 6 h 182"/>
                  <a:gd name="T2" fmla="*/ 3 w 132"/>
                  <a:gd name="T3" fmla="*/ 6 h 182"/>
                  <a:gd name="T4" fmla="*/ 3 w 132"/>
                  <a:gd name="T5" fmla="*/ 6 h 182"/>
                  <a:gd name="T6" fmla="*/ 4 w 132"/>
                  <a:gd name="T7" fmla="*/ 5 h 182"/>
                  <a:gd name="T8" fmla="*/ 4 w 132"/>
                  <a:gd name="T9" fmla="*/ 4 h 182"/>
                  <a:gd name="T10" fmla="*/ 4 w 132"/>
                  <a:gd name="T11" fmla="*/ 3 h 182"/>
                  <a:gd name="T12" fmla="*/ 5 w 132"/>
                  <a:gd name="T13" fmla="*/ 2 h 182"/>
                  <a:gd name="T14" fmla="*/ 5 w 132"/>
                  <a:gd name="T15" fmla="*/ 1 h 182"/>
                  <a:gd name="T16" fmla="*/ 4 w 132"/>
                  <a:gd name="T17" fmla="*/ 1 h 182"/>
                  <a:gd name="T18" fmla="*/ 3 w 132"/>
                  <a:gd name="T19" fmla="*/ 0 h 182"/>
                  <a:gd name="T20" fmla="*/ 1 w 132"/>
                  <a:gd name="T21" fmla="*/ 1 h 182"/>
                  <a:gd name="T22" fmla="*/ 1 w 132"/>
                  <a:gd name="T23" fmla="*/ 1 h 182"/>
                  <a:gd name="T24" fmla="*/ 0 w 132"/>
                  <a:gd name="T25" fmla="*/ 2 h 182"/>
                  <a:gd name="T26" fmla="*/ 1 w 132"/>
                  <a:gd name="T27" fmla="*/ 3 h 182"/>
                  <a:gd name="T28" fmla="*/ 1 w 132"/>
                  <a:gd name="T29" fmla="*/ 4 h 182"/>
                  <a:gd name="T30" fmla="*/ 2 w 132"/>
                  <a:gd name="T31" fmla="*/ 5 h 182"/>
                  <a:gd name="T32" fmla="*/ 2 w 132"/>
                  <a:gd name="T33" fmla="*/ 6 h 182"/>
                  <a:gd name="T34" fmla="*/ 2 w 132"/>
                  <a:gd name="T35" fmla="*/ 6 h 18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32" h="182">
                    <a:moveTo>
                      <a:pt x="50" y="182"/>
                    </a:moveTo>
                    <a:lnTo>
                      <a:pt x="80" y="182"/>
                    </a:lnTo>
                    <a:lnTo>
                      <a:pt x="85" y="174"/>
                    </a:lnTo>
                    <a:lnTo>
                      <a:pt x="98" y="154"/>
                    </a:lnTo>
                    <a:lnTo>
                      <a:pt x="113" y="125"/>
                    </a:lnTo>
                    <a:lnTo>
                      <a:pt x="125" y="91"/>
                    </a:lnTo>
                    <a:lnTo>
                      <a:pt x="132" y="58"/>
                    </a:lnTo>
                    <a:lnTo>
                      <a:pt x="128" y="29"/>
                    </a:lnTo>
                    <a:lnTo>
                      <a:pt x="107" y="9"/>
                    </a:lnTo>
                    <a:lnTo>
                      <a:pt x="67" y="0"/>
                    </a:lnTo>
                    <a:lnTo>
                      <a:pt x="25" y="9"/>
                    </a:lnTo>
                    <a:lnTo>
                      <a:pt x="4" y="29"/>
                    </a:lnTo>
                    <a:lnTo>
                      <a:pt x="0" y="58"/>
                    </a:lnTo>
                    <a:lnTo>
                      <a:pt x="6" y="91"/>
                    </a:lnTo>
                    <a:lnTo>
                      <a:pt x="18" y="125"/>
                    </a:lnTo>
                    <a:lnTo>
                      <a:pt x="33" y="154"/>
                    </a:lnTo>
                    <a:lnTo>
                      <a:pt x="46" y="174"/>
                    </a:lnTo>
                    <a:lnTo>
                      <a:pt x="50" y="182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6" name="Freeform 36"/>
              <p:cNvSpPr>
                <a:spLocks/>
              </p:cNvSpPr>
              <p:nvPr/>
            </p:nvSpPr>
            <p:spPr bwMode="auto">
              <a:xfrm>
                <a:off x="2893" y="2680"/>
                <a:ext cx="67" cy="91"/>
              </a:xfrm>
              <a:custGeom>
                <a:avLst/>
                <a:gdLst>
                  <a:gd name="T0" fmla="*/ 2 w 132"/>
                  <a:gd name="T1" fmla="*/ 6 h 182"/>
                  <a:gd name="T2" fmla="*/ 3 w 132"/>
                  <a:gd name="T3" fmla="*/ 6 h 182"/>
                  <a:gd name="T4" fmla="*/ 3 w 132"/>
                  <a:gd name="T5" fmla="*/ 6 h 182"/>
                  <a:gd name="T6" fmla="*/ 4 w 132"/>
                  <a:gd name="T7" fmla="*/ 5 h 182"/>
                  <a:gd name="T8" fmla="*/ 4 w 132"/>
                  <a:gd name="T9" fmla="*/ 4 h 182"/>
                  <a:gd name="T10" fmla="*/ 4 w 132"/>
                  <a:gd name="T11" fmla="*/ 3 h 182"/>
                  <a:gd name="T12" fmla="*/ 5 w 132"/>
                  <a:gd name="T13" fmla="*/ 2 h 182"/>
                  <a:gd name="T14" fmla="*/ 5 w 132"/>
                  <a:gd name="T15" fmla="*/ 1 h 182"/>
                  <a:gd name="T16" fmla="*/ 4 w 132"/>
                  <a:gd name="T17" fmla="*/ 1 h 182"/>
                  <a:gd name="T18" fmla="*/ 3 w 132"/>
                  <a:gd name="T19" fmla="*/ 0 h 182"/>
                  <a:gd name="T20" fmla="*/ 1 w 132"/>
                  <a:gd name="T21" fmla="*/ 1 h 182"/>
                  <a:gd name="T22" fmla="*/ 1 w 132"/>
                  <a:gd name="T23" fmla="*/ 1 h 182"/>
                  <a:gd name="T24" fmla="*/ 0 w 132"/>
                  <a:gd name="T25" fmla="*/ 2 h 182"/>
                  <a:gd name="T26" fmla="*/ 1 w 132"/>
                  <a:gd name="T27" fmla="*/ 3 h 182"/>
                  <a:gd name="T28" fmla="*/ 1 w 132"/>
                  <a:gd name="T29" fmla="*/ 4 h 182"/>
                  <a:gd name="T30" fmla="*/ 2 w 132"/>
                  <a:gd name="T31" fmla="*/ 5 h 182"/>
                  <a:gd name="T32" fmla="*/ 2 w 132"/>
                  <a:gd name="T33" fmla="*/ 6 h 182"/>
                  <a:gd name="T34" fmla="*/ 2 w 132"/>
                  <a:gd name="T35" fmla="*/ 6 h 18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32" h="182">
                    <a:moveTo>
                      <a:pt x="50" y="182"/>
                    </a:moveTo>
                    <a:lnTo>
                      <a:pt x="80" y="182"/>
                    </a:lnTo>
                    <a:lnTo>
                      <a:pt x="85" y="174"/>
                    </a:lnTo>
                    <a:lnTo>
                      <a:pt x="98" y="154"/>
                    </a:lnTo>
                    <a:lnTo>
                      <a:pt x="113" y="125"/>
                    </a:lnTo>
                    <a:lnTo>
                      <a:pt x="125" y="91"/>
                    </a:lnTo>
                    <a:lnTo>
                      <a:pt x="132" y="58"/>
                    </a:lnTo>
                    <a:lnTo>
                      <a:pt x="128" y="29"/>
                    </a:lnTo>
                    <a:lnTo>
                      <a:pt x="107" y="9"/>
                    </a:lnTo>
                    <a:lnTo>
                      <a:pt x="67" y="0"/>
                    </a:lnTo>
                    <a:lnTo>
                      <a:pt x="25" y="9"/>
                    </a:lnTo>
                    <a:lnTo>
                      <a:pt x="4" y="29"/>
                    </a:lnTo>
                    <a:lnTo>
                      <a:pt x="0" y="58"/>
                    </a:lnTo>
                    <a:lnTo>
                      <a:pt x="6" y="91"/>
                    </a:lnTo>
                    <a:lnTo>
                      <a:pt x="18" y="125"/>
                    </a:lnTo>
                    <a:lnTo>
                      <a:pt x="33" y="154"/>
                    </a:lnTo>
                    <a:lnTo>
                      <a:pt x="46" y="174"/>
                    </a:lnTo>
                    <a:lnTo>
                      <a:pt x="50" y="182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7" name="Freeform 37"/>
              <p:cNvSpPr>
                <a:spLocks/>
              </p:cNvSpPr>
              <p:nvPr/>
            </p:nvSpPr>
            <p:spPr bwMode="auto">
              <a:xfrm>
                <a:off x="2821" y="2718"/>
                <a:ext cx="89" cy="73"/>
              </a:xfrm>
              <a:custGeom>
                <a:avLst/>
                <a:gdLst>
                  <a:gd name="T0" fmla="*/ 6 w 177"/>
                  <a:gd name="T1" fmla="*/ 5 h 146"/>
                  <a:gd name="T2" fmla="*/ 6 w 177"/>
                  <a:gd name="T3" fmla="*/ 4 h 146"/>
                  <a:gd name="T4" fmla="*/ 6 w 177"/>
                  <a:gd name="T5" fmla="*/ 4 h 146"/>
                  <a:gd name="T6" fmla="*/ 6 w 177"/>
                  <a:gd name="T7" fmla="*/ 3 h 146"/>
                  <a:gd name="T8" fmla="*/ 5 w 177"/>
                  <a:gd name="T9" fmla="*/ 2 h 146"/>
                  <a:gd name="T10" fmla="*/ 4 w 177"/>
                  <a:gd name="T11" fmla="*/ 2 h 146"/>
                  <a:gd name="T12" fmla="*/ 3 w 177"/>
                  <a:gd name="T13" fmla="*/ 1 h 146"/>
                  <a:gd name="T14" fmla="*/ 3 w 177"/>
                  <a:gd name="T15" fmla="*/ 0 h 146"/>
                  <a:gd name="T16" fmla="*/ 2 w 177"/>
                  <a:gd name="T17" fmla="*/ 1 h 146"/>
                  <a:gd name="T18" fmla="*/ 1 w 177"/>
                  <a:gd name="T19" fmla="*/ 2 h 146"/>
                  <a:gd name="T20" fmla="*/ 1 w 177"/>
                  <a:gd name="T21" fmla="*/ 2 h 146"/>
                  <a:gd name="T22" fmla="*/ 0 w 177"/>
                  <a:gd name="T23" fmla="*/ 3 h 146"/>
                  <a:gd name="T24" fmla="*/ 1 w 177"/>
                  <a:gd name="T25" fmla="*/ 3 h 146"/>
                  <a:gd name="T26" fmla="*/ 1 w 177"/>
                  <a:gd name="T27" fmla="*/ 4 h 146"/>
                  <a:gd name="T28" fmla="*/ 1 w 177"/>
                  <a:gd name="T29" fmla="*/ 4 h 146"/>
                  <a:gd name="T30" fmla="*/ 1 w 177"/>
                  <a:gd name="T31" fmla="*/ 4 h 146"/>
                  <a:gd name="T32" fmla="*/ 2 w 177"/>
                  <a:gd name="T33" fmla="*/ 5 h 146"/>
                  <a:gd name="T34" fmla="*/ 2 w 177"/>
                  <a:gd name="T35" fmla="*/ 5 h 146"/>
                  <a:gd name="T36" fmla="*/ 3 w 177"/>
                  <a:gd name="T37" fmla="*/ 5 h 146"/>
                  <a:gd name="T38" fmla="*/ 4 w 177"/>
                  <a:gd name="T39" fmla="*/ 5 h 146"/>
                  <a:gd name="T40" fmla="*/ 4 w 177"/>
                  <a:gd name="T41" fmla="*/ 5 h 146"/>
                  <a:gd name="T42" fmla="*/ 5 w 177"/>
                  <a:gd name="T43" fmla="*/ 5 h 146"/>
                  <a:gd name="T44" fmla="*/ 5 w 177"/>
                  <a:gd name="T45" fmla="*/ 5 h 146"/>
                  <a:gd name="T46" fmla="*/ 5 w 177"/>
                  <a:gd name="T47" fmla="*/ 5 h 146"/>
                  <a:gd name="T48" fmla="*/ 6 w 177"/>
                  <a:gd name="T49" fmla="*/ 5 h 146"/>
                  <a:gd name="T50" fmla="*/ 6 w 177"/>
                  <a:gd name="T51" fmla="*/ 5 h 14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77" h="146">
                    <a:moveTo>
                      <a:pt x="163" y="144"/>
                    </a:moveTo>
                    <a:lnTo>
                      <a:pt x="177" y="118"/>
                    </a:lnTo>
                    <a:lnTo>
                      <a:pt x="172" y="110"/>
                    </a:lnTo>
                    <a:lnTo>
                      <a:pt x="161" y="89"/>
                    </a:lnTo>
                    <a:lnTo>
                      <a:pt x="144" y="62"/>
                    </a:lnTo>
                    <a:lnTo>
                      <a:pt x="122" y="33"/>
                    </a:lnTo>
                    <a:lnTo>
                      <a:pt x="95" y="11"/>
                    </a:lnTo>
                    <a:lnTo>
                      <a:pt x="69" y="0"/>
                    </a:lnTo>
                    <a:lnTo>
                      <a:pt x="40" y="7"/>
                    </a:lnTo>
                    <a:lnTo>
                      <a:pt x="14" y="38"/>
                    </a:lnTo>
                    <a:lnTo>
                      <a:pt x="3" y="60"/>
                    </a:lnTo>
                    <a:lnTo>
                      <a:pt x="0" y="78"/>
                    </a:lnTo>
                    <a:lnTo>
                      <a:pt x="1" y="94"/>
                    </a:lnTo>
                    <a:lnTo>
                      <a:pt x="8" y="106"/>
                    </a:lnTo>
                    <a:lnTo>
                      <a:pt x="17" y="117"/>
                    </a:lnTo>
                    <a:lnTo>
                      <a:pt x="30" y="126"/>
                    </a:lnTo>
                    <a:lnTo>
                      <a:pt x="46" y="132"/>
                    </a:lnTo>
                    <a:lnTo>
                      <a:pt x="62" y="138"/>
                    </a:lnTo>
                    <a:lnTo>
                      <a:pt x="79" y="141"/>
                    </a:lnTo>
                    <a:lnTo>
                      <a:pt x="98" y="143"/>
                    </a:lnTo>
                    <a:lnTo>
                      <a:pt x="115" y="144"/>
                    </a:lnTo>
                    <a:lnTo>
                      <a:pt x="130" y="146"/>
                    </a:lnTo>
                    <a:lnTo>
                      <a:pt x="144" y="146"/>
                    </a:lnTo>
                    <a:lnTo>
                      <a:pt x="154" y="144"/>
                    </a:lnTo>
                    <a:lnTo>
                      <a:pt x="161" y="144"/>
                    </a:lnTo>
                    <a:lnTo>
                      <a:pt x="163" y="144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8" name="Freeform 38"/>
              <p:cNvSpPr>
                <a:spLocks/>
              </p:cNvSpPr>
              <p:nvPr/>
            </p:nvSpPr>
            <p:spPr bwMode="auto">
              <a:xfrm>
                <a:off x="2821" y="2800"/>
                <a:ext cx="89" cy="71"/>
              </a:xfrm>
              <a:custGeom>
                <a:avLst/>
                <a:gdLst>
                  <a:gd name="T0" fmla="*/ 6 w 178"/>
                  <a:gd name="T1" fmla="*/ 0 h 143"/>
                  <a:gd name="T2" fmla="*/ 6 w 178"/>
                  <a:gd name="T3" fmla="*/ 0 h 143"/>
                  <a:gd name="T4" fmla="*/ 6 w 178"/>
                  <a:gd name="T5" fmla="*/ 0 h 143"/>
                  <a:gd name="T6" fmla="*/ 5 w 178"/>
                  <a:gd name="T7" fmla="*/ 0 h 143"/>
                  <a:gd name="T8" fmla="*/ 5 w 178"/>
                  <a:gd name="T9" fmla="*/ 0 h 143"/>
                  <a:gd name="T10" fmla="*/ 5 w 178"/>
                  <a:gd name="T11" fmla="*/ 0 h 143"/>
                  <a:gd name="T12" fmla="*/ 4 w 178"/>
                  <a:gd name="T13" fmla="*/ 0 h 143"/>
                  <a:gd name="T14" fmla="*/ 4 w 178"/>
                  <a:gd name="T15" fmla="*/ 0 h 143"/>
                  <a:gd name="T16" fmla="*/ 3 w 178"/>
                  <a:gd name="T17" fmla="*/ 0 h 143"/>
                  <a:gd name="T18" fmla="*/ 2 w 178"/>
                  <a:gd name="T19" fmla="*/ 0 h 143"/>
                  <a:gd name="T20" fmla="*/ 2 w 178"/>
                  <a:gd name="T21" fmla="*/ 0 h 143"/>
                  <a:gd name="T22" fmla="*/ 1 w 178"/>
                  <a:gd name="T23" fmla="*/ 0 h 143"/>
                  <a:gd name="T24" fmla="*/ 1 w 178"/>
                  <a:gd name="T25" fmla="*/ 0 h 143"/>
                  <a:gd name="T26" fmla="*/ 1 w 178"/>
                  <a:gd name="T27" fmla="*/ 1 h 143"/>
                  <a:gd name="T28" fmla="*/ 1 w 178"/>
                  <a:gd name="T29" fmla="*/ 1 h 143"/>
                  <a:gd name="T30" fmla="*/ 0 w 178"/>
                  <a:gd name="T31" fmla="*/ 2 h 143"/>
                  <a:gd name="T32" fmla="*/ 1 w 178"/>
                  <a:gd name="T33" fmla="*/ 2 h 143"/>
                  <a:gd name="T34" fmla="*/ 1 w 178"/>
                  <a:gd name="T35" fmla="*/ 3 h 143"/>
                  <a:gd name="T36" fmla="*/ 2 w 178"/>
                  <a:gd name="T37" fmla="*/ 4 h 143"/>
                  <a:gd name="T38" fmla="*/ 3 w 178"/>
                  <a:gd name="T39" fmla="*/ 4 h 143"/>
                  <a:gd name="T40" fmla="*/ 3 w 178"/>
                  <a:gd name="T41" fmla="*/ 4 h 143"/>
                  <a:gd name="T42" fmla="*/ 4 w 178"/>
                  <a:gd name="T43" fmla="*/ 3 h 143"/>
                  <a:gd name="T44" fmla="*/ 5 w 178"/>
                  <a:gd name="T45" fmla="*/ 2 h 143"/>
                  <a:gd name="T46" fmla="*/ 6 w 178"/>
                  <a:gd name="T47" fmla="*/ 1 h 143"/>
                  <a:gd name="T48" fmla="*/ 6 w 178"/>
                  <a:gd name="T49" fmla="*/ 1 h 143"/>
                  <a:gd name="T50" fmla="*/ 6 w 178"/>
                  <a:gd name="T51" fmla="*/ 0 h 14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78" h="143">
                    <a:moveTo>
                      <a:pt x="178" y="27"/>
                    </a:moveTo>
                    <a:lnTo>
                      <a:pt x="164" y="1"/>
                    </a:lnTo>
                    <a:lnTo>
                      <a:pt x="162" y="1"/>
                    </a:lnTo>
                    <a:lnTo>
                      <a:pt x="155" y="1"/>
                    </a:lnTo>
                    <a:lnTo>
                      <a:pt x="145" y="0"/>
                    </a:lnTo>
                    <a:lnTo>
                      <a:pt x="131" y="0"/>
                    </a:lnTo>
                    <a:lnTo>
                      <a:pt x="116" y="1"/>
                    </a:lnTo>
                    <a:lnTo>
                      <a:pt x="99" y="2"/>
                    </a:lnTo>
                    <a:lnTo>
                      <a:pt x="80" y="5"/>
                    </a:lnTo>
                    <a:lnTo>
                      <a:pt x="63" y="7"/>
                    </a:lnTo>
                    <a:lnTo>
                      <a:pt x="46" y="13"/>
                    </a:lnTo>
                    <a:lnTo>
                      <a:pt x="31" y="18"/>
                    </a:lnTo>
                    <a:lnTo>
                      <a:pt x="18" y="27"/>
                    </a:lnTo>
                    <a:lnTo>
                      <a:pt x="8" y="37"/>
                    </a:lnTo>
                    <a:lnTo>
                      <a:pt x="2" y="50"/>
                    </a:lnTo>
                    <a:lnTo>
                      <a:pt x="0" y="65"/>
                    </a:lnTo>
                    <a:lnTo>
                      <a:pt x="4" y="83"/>
                    </a:lnTo>
                    <a:lnTo>
                      <a:pt x="14" y="104"/>
                    </a:lnTo>
                    <a:lnTo>
                      <a:pt x="41" y="135"/>
                    </a:lnTo>
                    <a:lnTo>
                      <a:pt x="69" y="143"/>
                    </a:lnTo>
                    <a:lnTo>
                      <a:pt x="96" y="132"/>
                    </a:lnTo>
                    <a:lnTo>
                      <a:pt x="122" y="111"/>
                    </a:lnTo>
                    <a:lnTo>
                      <a:pt x="145" y="83"/>
                    </a:lnTo>
                    <a:lnTo>
                      <a:pt x="162" y="55"/>
                    </a:lnTo>
                    <a:lnTo>
                      <a:pt x="174" y="35"/>
                    </a:lnTo>
                    <a:lnTo>
                      <a:pt x="178" y="27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9" name="Freeform 39"/>
              <p:cNvSpPr>
                <a:spLocks/>
              </p:cNvSpPr>
              <p:nvPr/>
            </p:nvSpPr>
            <p:spPr bwMode="auto">
              <a:xfrm>
                <a:off x="2894" y="2818"/>
                <a:ext cx="66" cy="90"/>
              </a:xfrm>
              <a:custGeom>
                <a:avLst/>
                <a:gdLst>
                  <a:gd name="T0" fmla="*/ 3 w 132"/>
                  <a:gd name="T1" fmla="*/ 0 h 181"/>
                  <a:gd name="T2" fmla="*/ 2 w 132"/>
                  <a:gd name="T3" fmla="*/ 0 h 181"/>
                  <a:gd name="T4" fmla="*/ 2 w 132"/>
                  <a:gd name="T5" fmla="*/ 0 h 181"/>
                  <a:gd name="T6" fmla="*/ 2 w 132"/>
                  <a:gd name="T7" fmla="*/ 0 h 181"/>
                  <a:gd name="T8" fmla="*/ 1 w 132"/>
                  <a:gd name="T9" fmla="*/ 1 h 181"/>
                  <a:gd name="T10" fmla="*/ 1 w 132"/>
                  <a:gd name="T11" fmla="*/ 2 h 181"/>
                  <a:gd name="T12" fmla="*/ 0 w 132"/>
                  <a:gd name="T13" fmla="*/ 3 h 181"/>
                  <a:gd name="T14" fmla="*/ 1 w 132"/>
                  <a:gd name="T15" fmla="*/ 4 h 181"/>
                  <a:gd name="T16" fmla="*/ 1 w 132"/>
                  <a:gd name="T17" fmla="*/ 5 h 181"/>
                  <a:gd name="T18" fmla="*/ 2 w 132"/>
                  <a:gd name="T19" fmla="*/ 5 h 181"/>
                  <a:gd name="T20" fmla="*/ 4 w 132"/>
                  <a:gd name="T21" fmla="*/ 5 h 181"/>
                  <a:gd name="T22" fmla="*/ 4 w 132"/>
                  <a:gd name="T23" fmla="*/ 4 h 181"/>
                  <a:gd name="T24" fmla="*/ 5 w 132"/>
                  <a:gd name="T25" fmla="*/ 3 h 181"/>
                  <a:gd name="T26" fmla="*/ 4 w 132"/>
                  <a:gd name="T27" fmla="*/ 2 h 181"/>
                  <a:gd name="T28" fmla="*/ 4 w 132"/>
                  <a:gd name="T29" fmla="*/ 1 h 181"/>
                  <a:gd name="T30" fmla="*/ 4 w 132"/>
                  <a:gd name="T31" fmla="*/ 0 h 181"/>
                  <a:gd name="T32" fmla="*/ 3 w 132"/>
                  <a:gd name="T33" fmla="*/ 0 h 181"/>
                  <a:gd name="T34" fmla="*/ 3 w 132"/>
                  <a:gd name="T35" fmla="*/ 0 h 18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32" h="181">
                    <a:moveTo>
                      <a:pt x="82" y="0"/>
                    </a:moveTo>
                    <a:lnTo>
                      <a:pt x="52" y="0"/>
                    </a:lnTo>
                    <a:lnTo>
                      <a:pt x="47" y="8"/>
                    </a:lnTo>
                    <a:lnTo>
                      <a:pt x="35" y="29"/>
                    </a:lnTo>
                    <a:lnTo>
                      <a:pt x="20" y="57"/>
                    </a:lnTo>
                    <a:lnTo>
                      <a:pt x="7" y="90"/>
                    </a:lnTo>
                    <a:lnTo>
                      <a:pt x="0" y="123"/>
                    </a:lnTo>
                    <a:lnTo>
                      <a:pt x="5" y="152"/>
                    </a:lnTo>
                    <a:lnTo>
                      <a:pt x="24" y="172"/>
                    </a:lnTo>
                    <a:lnTo>
                      <a:pt x="64" y="181"/>
                    </a:lnTo>
                    <a:lnTo>
                      <a:pt x="106" y="172"/>
                    </a:lnTo>
                    <a:lnTo>
                      <a:pt x="127" y="152"/>
                    </a:lnTo>
                    <a:lnTo>
                      <a:pt x="132" y="123"/>
                    </a:lnTo>
                    <a:lnTo>
                      <a:pt x="127" y="90"/>
                    </a:lnTo>
                    <a:lnTo>
                      <a:pt x="114" y="57"/>
                    </a:lnTo>
                    <a:lnTo>
                      <a:pt x="99" y="29"/>
                    </a:lnTo>
                    <a:lnTo>
                      <a:pt x="86" y="8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0" name="Freeform 40"/>
              <p:cNvSpPr>
                <a:spLocks/>
              </p:cNvSpPr>
              <p:nvPr/>
            </p:nvSpPr>
            <p:spPr bwMode="auto">
              <a:xfrm>
                <a:off x="2944" y="2799"/>
                <a:ext cx="88" cy="72"/>
              </a:xfrm>
              <a:custGeom>
                <a:avLst/>
                <a:gdLst>
                  <a:gd name="T0" fmla="*/ 0 w 177"/>
                  <a:gd name="T1" fmla="*/ 1 h 144"/>
                  <a:gd name="T2" fmla="*/ 0 w 177"/>
                  <a:gd name="T3" fmla="*/ 1 h 144"/>
                  <a:gd name="T4" fmla="*/ 0 w 177"/>
                  <a:gd name="T5" fmla="*/ 2 h 144"/>
                  <a:gd name="T6" fmla="*/ 0 w 177"/>
                  <a:gd name="T7" fmla="*/ 2 h 144"/>
                  <a:gd name="T8" fmla="*/ 1 w 177"/>
                  <a:gd name="T9" fmla="*/ 3 h 144"/>
                  <a:gd name="T10" fmla="*/ 1 w 177"/>
                  <a:gd name="T11" fmla="*/ 4 h 144"/>
                  <a:gd name="T12" fmla="*/ 2 w 177"/>
                  <a:gd name="T13" fmla="*/ 5 h 144"/>
                  <a:gd name="T14" fmla="*/ 3 w 177"/>
                  <a:gd name="T15" fmla="*/ 5 h 144"/>
                  <a:gd name="T16" fmla="*/ 4 w 177"/>
                  <a:gd name="T17" fmla="*/ 5 h 144"/>
                  <a:gd name="T18" fmla="*/ 5 w 177"/>
                  <a:gd name="T19" fmla="*/ 4 h 144"/>
                  <a:gd name="T20" fmla="*/ 5 w 177"/>
                  <a:gd name="T21" fmla="*/ 3 h 144"/>
                  <a:gd name="T22" fmla="*/ 5 w 177"/>
                  <a:gd name="T23" fmla="*/ 3 h 144"/>
                  <a:gd name="T24" fmla="*/ 5 w 177"/>
                  <a:gd name="T25" fmla="*/ 2 h 144"/>
                  <a:gd name="T26" fmla="*/ 5 w 177"/>
                  <a:gd name="T27" fmla="*/ 2 h 144"/>
                  <a:gd name="T28" fmla="*/ 5 w 177"/>
                  <a:gd name="T29" fmla="*/ 1 h 144"/>
                  <a:gd name="T30" fmla="*/ 4 w 177"/>
                  <a:gd name="T31" fmla="*/ 1 h 144"/>
                  <a:gd name="T32" fmla="*/ 4 w 177"/>
                  <a:gd name="T33" fmla="*/ 1 h 144"/>
                  <a:gd name="T34" fmla="*/ 3 w 177"/>
                  <a:gd name="T35" fmla="*/ 1 h 144"/>
                  <a:gd name="T36" fmla="*/ 3 w 177"/>
                  <a:gd name="T37" fmla="*/ 1 h 144"/>
                  <a:gd name="T38" fmla="*/ 2 w 177"/>
                  <a:gd name="T39" fmla="*/ 1 h 144"/>
                  <a:gd name="T40" fmla="*/ 1 w 177"/>
                  <a:gd name="T41" fmla="*/ 1 h 144"/>
                  <a:gd name="T42" fmla="*/ 1 w 177"/>
                  <a:gd name="T43" fmla="*/ 0 h 144"/>
                  <a:gd name="T44" fmla="*/ 1 w 177"/>
                  <a:gd name="T45" fmla="*/ 0 h 144"/>
                  <a:gd name="T46" fmla="*/ 0 w 177"/>
                  <a:gd name="T47" fmla="*/ 1 h 144"/>
                  <a:gd name="T48" fmla="*/ 0 w 177"/>
                  <a:gd name="T49" fmla="*/ 1 h 144"/>
                  <a:gd name="T50" fmla="*/ 0 w 177"/>
                  <a:gd name="T51" fmla="*/ 1 h 14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77" h="144">
                    <a:moveTo>
                      <a:pt x="15" y="1"/>
                    </a:moveTo>
                    <a:lnTo>
                      <a:pt x="0" y="26"/>
                    </a:lnTo>
                    <a:lnTo>
                      <a:pt x="5" y="34"/>
                    </a:lnTo>
                    <a:lnTo>
                      <a:pt x="16" y="55"/>
                    </a:lnTo>
                    <a:lnTo>
                      <a:pt x="33" y="83"/>
                    </a:lnTo>
                    <a:lnTo>
                      <a:pt x="56" y="110"/>
                    </a:lnTo>
                    <a:lnTo>
                      <a:pt x="82" y="132"/>
                    </a:lnTo>
                    <a:lnTo>
                      <a:pt x="109" y="144"/>
                    </a:lnTo>
                    <a:lnTo>
                      <a:pt x="137" y="137"/>
                    </a:lnTo>
                    <a:lnTo>
                      <a:pt x="164" y="106"/>
                    </a:lnTo>
                    <a:lnTo>
                      <a:pt x="174" y="85"/>
                    </a:lnTo>
                    <a:lnTo>
                      <a:pt x="177" y="67"/>
                    </a:lnTo>
                    <a:lnTo>
                      <a:pt x="176" y="50"/>
                    </a:lnTo>
                    <a:lnTo>
                      <a:pt x="170" y="38"/>
                    </a:lnTo>
                    <a:lnTo>
                      <a:pt x="161" y="27"/>
                    </a:lnTo>
                    <a:lnTo>
                      <a:pt x="147" y="19"/>
                    </a:lnTo>
                    <a:lnTo>
                      <a:pt x="132" y="12"/>
                    </a:lnTo>
                    <a:lnTo>
                      <a:pt x="116" y="8"/>
                    </a:lnTo>
                    <a:lnTo>
                      <a:pt x="98" y="4"/>
                    </a:lnTo>
                    <a:lnTo>
                      <a:pt x="81" y="2"/>
                    </a:lnTo>
                    <a:lnTo>
                      <a:pt x="63" y="1"/>
                    </a:lnTo>
                    <a:lnTo>
                      <a:pt x="48" y="0"/>
                    </a:lnTo>
                    <a:lnTo>
                      <a:pt x="35" y="0"/>
                    </a:lnTo>
                    <a:lnTo>
                      <a:pt x="24" y="1"/>
                    </a:lnTo>
                    <a:lnTo>
                      <a:pt x="17" y="1"/>
                    </a:lnTo>
                    <a:lnTo>
                      <a:pt x="15" y="1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1" name="Freeform 41"/>
              <p:cNvSpPr>
                <a:spLocks/>
              </p:cNvSpPr>
              <p:nvPr/>
            </p:nvSpPr>
            <p:spPr bwMode="auto">
              <a:xfrm>
                <a:off x="2943" y="2718"/>
                <a:ext cx="90" cy="72"/>
              </a:xfrm>
              <a:custGeom>
                <a:avLst/>
                <a:gdLst>
                  <a:gd name="T0" fmla="*/ 0 w 180"/>
                  <a:gd name="T1" fmla="*/ 4 h 143"/>
                  <a:gd name="T2" fmla="*/ 1 w 180"/>
                  <a:gd name="T3" fmla="*/ 5 h 143"/>
                  <a:gd name="T4" fmla="*/ 1 w 180"/>
                  <a:gd name="T5" fmla="*/ 5 h 143"/>
                  <a:gd name="T6" fmla="*/ 1 w 180"/>
                  <a:gd name="T7" fmla="*/ 5 h 143"/>
                  <a:gd name="T8" fmla="*/ 2 w 180"/>
                  <a:gd name="T9" fmla="*/ 5 h 143"/>
                  <a:gd name="T10" fmla="*/ 2 w 180"/>
                  <a:gd name="T11" fmla="*/ 5 h 143"/>
                  <a:gd name="T12" fmla="*/ 2 w 180"/>
                  <a:gd name="T13" fmla="*/ 5 h 143"/>
                  <a:gd name="T14" fmla="*/ 3 w 180"/>
                  <a:gd name="T15" fmla="*/ 5 h 143"/>
                  <a:gd name="T16" fmla="*/ 4 w 180"/>
                  <a:gd name="T17" fmla="*/ 5 h 143"/>
                  <a:gd name="T18" fmla="*/ 4 w 180"/>
                  <a:gd name="T19" fmla="*/ 5 h 143"/>
                  <a:gd name="T20" fmla="*/ 5 w 180"/>
                  <a:gd name="T21" fmla="*/ 5 h 143"/>
                  <a:gd name="T22" fmla="*/ 5 w 180"/>
                  <a:gd name="T23" fmla="*/ 4 h 143"/>
                  <a:gd name="T24" fmla="*/ 6 w 180"/>
                  <a:gd name="T25" fmla="*/ 4 h 143"/>
                  <a:gd name="T26" fmla="*/ 6 w 180"/>
                  <a:gd name="T27" fmla="*/ 4 h 143"/>
                  <a:gd name="T28" fmla="*/ 6 w 180"/>
                  <a:gd name="T29" fmla="*/ 3 h 143"/>
                  <a:gd name="T30" fmla="*/ 6 w 180"/>
                  <a:gd name="T31" fmla="*/ 3 h 143"/>
                  <a:gd name="T32" fmla="*/ 6 w 180"/>
                  <a:gd name="T33" fmla="*/ 2 h 143"/>
                  <a:gd name="T34" fmla="*/ 6 w 180"/>
                  <a:gd name="T35" fmla="*/ 2 h 143"/>
                  <a:gd name="T36" fmla="*/ 5 w 180"/>
                  <a:gd name="T37" fmla="*/ 1 h 143"/>
                  <a:gd name="T38" fmla="*/ 4 w 180"/>
                  <a:gd name="T39" fmla="*/ 0 h 143"/>
                  <a:gd name="T40" fmla="*/ 3 w 180"/>
                  <a:gd name="T41" fmla="*/ 1 h 143"/>
                  <a:gd name="T42" fmla="*/ 2 w 180"/>
                  <a:gd name="T43" fmla="*/ 1 h 143"/>
                  <a:gd name="T44" fmla="*/ 2 w 180"/>
                  <a:gd name="T45" fmla="*/ 2 h 143"/>
                  <a:gd name="T46" fmla="*/ 1 w 180"/>
                  <a:gd name="T47" fmla="*/ 3 h 143"/>
                  <a:gd name="T48" fmla="*/ 1 w 180"/>
                  <a:gd name="T49" fmla="*/ 4 h 143"/>
                  <a:gd name="T50" fmla="*/ 0 w 180"/>
                  <a:gd name="T51" fmla="*/ 4 h 14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80" h="143">
                    <a:moveTo>
                      <a:pt x="0" y="116"/>
                    </a:moveTo>
                    <a:lnTo>
                      <a:pt x="15" y="142"/>
                    </a:lnTo>
                    <a:lnTo>
                      <a:pt x="17" y="142"/>
                    </a:lnTo>
                    <a:lnTo>
                      <a:pt x="24" y="142"/>
                    </a:lnTo>
                    <a:lnTo>
                      <a:pt x="34" y="143"/>
                    </a:lnTo>
                    <a:lnTo>
                      <a:pt x="48" y="143"/>
                    </a:lnTo>
                    <a:lnTo>
                      <a:pt x="63" y="142"/>
                    </a:lnTo>
                    <a:lnTo>
                      <a:pt x="80" y="141"/>
                    </a:lnTo>
                    <a:lnTo>
                      <a:pt x="99" y="139"/>
                    </a:lnTo>
                    <a:lnTo>
                      <a:pt x="116" y="135"/>
                    </a:lnTo>
                    <a:lnTo>
                      <a:pt x="133" y="131"/>
                    </a:lnTo>
                    <a:lnTo>
                      <a:pt x="148" y="125"/>
                    </a:lnTo>
                    <a:lnTo>
                      <a:pt x="161" y="117"/>
                    </a:lnTo>
                    <a:lnTo>
                      <a:pt x="171" y="106"/>
                    </a:lnTo>
                    <a:lnTo>
                      <a:pt x="177" y="94"/>
                    </a:lnTo>
                    <a:lnTo>
                      <a:pt x="180" y="79"/>
                    </a:lnTo>
                    <a:lnTo>
                      <a:pt x="175" y="60"/>
                    </a:lnTo>
                    <a:lnTo>
                      <a:pt x="166" y="40"/>
                    </a:lnTo>
                    <a:lnTo>
                      <a:pt x="138" y="7"/>
                    </a:lnTo>
                    <a:lnTo>
                      <a:pt x="109" y="0"/>
                    </a:lnTo>
                    <a:lnTo>
                      <a:pt x="82" y="10"/>
                    </a:lnTo>
                    <a:lnTo>
                      <a:pt x="56" y="32"/>
                    </a:lnTo>
                    <a:lnTo>
                      <a:pt x="33" y="59"/>
                    </a:lnTo>
                    <a:lnTo>
                      <a:pt x="16" y="87"/>
                    </a:lnTo>
                    <a:lnTo>
                      <a:pt x="4" y="108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2" name="Freeform 42"/>
              <p:cNvSpPr>
                <a:spLocks/>
              </p:cNvSpPr>
              <p:nvPr/>
            </p:nvSpPr>
            <p:spPr bwMode="auto">
              <a:xfrm>
                <a:off x="3116" y="2261"/>
                <a:ext cx="12" cy="12"/>
              </a:xfrm>
              <a:custGeom>
                <a:avLst/>
                <a:gdLst>
                  <a:gd name="T0" fmla="*/ 1 w 24"/>
                  <a:gd name="T1" fmla="*/ 1 h 24"/>
                  <a:gd name="T2" fmla="*/ 1 w 24"/>
                  <a:gd name="T3" fmla="*/ 1 h 24"/>
                  <a:gd name="T4" fmla="*/ 1 w 24"/>
                  <a:gd name="T5" fmla="*/ 1 h 24"/>
                  <a:gd name="T6" fmla="*/ 1 w 24"/>
                  <a:gd name="T7" fmla="*/ 1 h 24"/>
                  <a:gd name="T8" fmla="*/ 0 w 24"/>
                  <a:gd name="T9" fmla="*/ 1 h 24"/>
                  <a:gd name="T10" fmla="*/ 1 w 24"/>
                  <a:gd name="T11" fmla="*/ 1 h 24"/>
                  <a:gd name="T12" fmla="*/ 1 w 24"/>
                  <a:gd name="T13" fmla="*/ 1 h 24"/>
                  <a:gd name="T14" fmla="*/ 1 w 24"/>
                  <a:gd name="T15" fmla="*/ 1 h 24"/>
                  <a:gd name="T16" fmla="*/ 1 w 24"/>
                  <a:gd name="T17" fmla="*/ 0 h 24"/>
                  <a:gd name="T18" fmla="*/ 1 w 24"/>
                  <a:gd name="T19" fmla="*/ 1 h 24"/>
                  <a:gd name="T20" fmla="*/ 1 w 24"/>
                  <a:gd name="T21" fmla="*/ 1 h 24"/>
                  <a:gd name="T22" fmla="*/ 1 w 24"/>
                  <a:gd name="T23" fmla="*/ 1 h 24"/>
                  <a:gd name="T24" fmla="*/ 1 w 24"/>
                  <a:gd name="T25" fmla="*/ 1 h 24"/>
                  <a:gd name="T26" fmla="*/ 1 w 24"/>
                  <a:gd name="T27" fmla="*/ 1 h 24"/>
                  <a:gd name="T28" fmla="*/ 1 w 24"/>
                  <a:gd name="T29" fmla="*/ 1 h 24"/>
                  <a:gd name="T30" fmla="*/ 1 w 24"/>
                  <a:gd name="T31" fmla="*/ 1 h 24"/>
                  <a:gd name="T32" fmla="*/ 1 w 24"/>
                  <a:gd name="T33" fmla="*/ 1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lnTo>
                      <a:pt x="8" y="23"/>
                    </a:lnTo>
                    <a:lnTo>
                      <a:pt x="3" y="21"/>
                    </a:lnTo>
                    <a:lnTo>
                      <a:pt x="1" y="16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8" y="1"/>
                    </a:lnTo>
                    <a:lnTo>
                      <a:pt x="12" y="0"/>
                    </a:lnTo>
                    <a:lnTo>
                      <a:pt x="17" y="1"/>
                    </a:lnTo>
                    <a:lnTo>
                      <a:pt x="20" y="3"/>
                    </a:lnTo>
                    <a:lnTo>
                      <a:pt x="23" y="7"/>
                    </a:lnTo>
                    <a:lnTo>
                      <a:pt x="24" y="11"/>
                    </a:lnTo>
                    <a:lnTo>
                      <a:pt x="23" y="16"/>
                    </a:lnTo>
                    <a:lnTo>
                      <a:pt x="20" y="21"/>
                    </a:lnTo>
                    <a:lnTo>
                      <a:pt x="17" y="23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3" name="Freeform 43"/>
              <p:cNvSpPr>
                <a:spLocks/>
              </p:cNvSpPr>
              <p:nvPr/>
            </p:nvSpPr>
            <p:spPr bwMode="auto">
              <a:xfrm>
                <a:off x="3109" y="2221"/>
                <a:ext cx="26" cy="37"/>
              </a:xfrm>
              <a:custGeom>
                <a:avLst/>
                <a:gdLst>
                  <a:gd name="T0" fmla="*/ 1 w 52"/>
                  <a:gd name="T1" fmla="*/ 3 h 73"/>
                  <a:gd name="T2" fmla="*/ 1 w 52"/>
                  <a:gd name="T3" fmla="*/ 3 h 73"/>
                  <a:gd name="T4" fmla="*/ 2 w 52"/>
                  <a:gd name="T5" fmla="*/ 3 h 73"/>
                  <a:gd name="T6" fmla="*/ 2 w 52"/>
                  <a:gd name="T7" fmla="*/ 2 h 73"/>
                  <a:gd name="T8" fmla="*/ 2 w 52"/>
                  <a:gd name="T9" fmla="*/ 2 h 73"/>
                  <a:gd name="T10" fmla="*/ 2 w 52"/>
                  <a:gd name="T11" fmla="*/ 2 h 73"/>
                  <a:gd name="T12" fmla="*/ 2 w 52"/>
                  <a:gd name="T13" fmla="*/ 1 h 73"/>
                  <a:gd name="T14" fmla="*/ 2 w 52"/>
                  <a:gd name="T15" fmla="*/ 1 h 73"/>
                  <a:gd name="T16" fmla="*/ 2 w 52"/>
                  <a:gd name="T17" fmla="*/ 1 h 73"/>
                  <a:gd name="T18" fmla="*/ 1 w 52"/>
                  <a:gd name="T19" fmla="*/ 0 h 73"/>
                  <a:gd name="T20" fmla="*/ 1 w 52"/>
                  <a:gd name="T21" fmla="*/ 1 h 73"/>
                  <a:gd name="T22" fmla="*/ 1 w 52"/>
                  <a:gd name="T23" fmla="*/ 1 h 73"/>
                  <a:gd name="T24" fmla="*/ 0 w 52"/>
                  <a:gd name="T25" fmla="*/ 1 h 73"/>
                  <a:gd name="T26" fmla="*/ 1 w 52"/>
                  <a:gd name="T27" fmla="*/ 2 h 73"/>
                  <a:gd name="T28" fmla="*/ 1 w 52"/>
                  <a:gd name="T29" fmla="*/ 2 h 73"/>
                  <a:gd name="T30" fmla="*/ 1 w 52"/>
                  <a:gd name="T31" fmla="*/ 2 h 73"/>
                  <a:gd name="T32" fmla="*/ 1 w 52"/>
                  <a:gd name="T33" fmla="*/ 3 h 73"/>
                  <a:gd name="T34" fmla="*/ 1 w 52"/>
                  <a:gd name="T35" fmla="*/ 3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" h="73">
                    <a:moveTo>
                      <a:pt x="19" y="73"/>
                    </a:moveTo>
                    <a:lnTo>
                      <a:pt x="31" y="73"/>
                    </a:lnTo>
                    <a:lnTo>
                      <a:pt x="33" y="70"/>
                    </a:lnTo>
                    <a:lnTo>
                      <a:pt x="38" y="62"/>
                    </a:lnTo>
                    <a:lnTo>
                      <a:pt x="43" y="50"/>
                    </a:lnTo>
                    <a:lnTo>
                      <a:pt x="49" y="36"/>
                    </a:lnTo>
                    <a:lnTo>
                      <a:pt x="52" y="24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4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2"/>
                    </a:lnTo>
                    <a:lnTo>
                      <a:pt x="17" y="70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4" name="Freeform 44"/>
              <p:cNvSpPr>
                <a:spLocks/>
              </p:cNvSpPr>
              <p:nvPr/>
            </p:nvSpPr>
            <p:spPr bwMode="auto">
              <a:xfrm>
                <a:off x="3109" y="2221"/>
                <a:ext cx="26" cy="37"/>
              </a:xfrm>
              <a:custGeom>
                <a:avLst/>
                <a:gdLst>
                  <a:gd name="T0" fmla="*/ 1 w 52"/>
                  <a:gd name="T1" fmla="*/ 3 h 73"/>
                  <a:gd name="T2" fmla="*/ 1 w 52"/>
                  <a:gd name="T3" fmla="*/ 3 h 73"/>
                  <a:gd name="T4" fmla="*/ 2 w 52"/>
                  <a:gd name="T5" fmla="*/ 3 h 73"/>
                  <a:gd name="T6" fmla="*/ 2 w 52"/>
                  <a:gd name="T7" fmla="*/ 2 h 73"/>
                  <a:gd name="T8" fmla="*/ 2 w 52"/>
                  <a:gd name="T9" fmla="*/ 2 h 73"/>
                  <a:gd name="T10" fmla="*/ 2 w 52"/>
                  <a:gd name="T11" fmla="*/ 2 h 73"/>
                  <a:gd name="T12" fmla="*/ 2 w 52"/>
                  <a:gd name="T13" fmla="*/ 1 h 73"/>
                  <a:gd name="T14" fmla="*/ 2 w 52"/>
                  <a:gd name="T15" fmla="*/ 1 h 73"/>
                  <a:gd name="T16" fmla="*/ 2 w 52"/>
                  <a:gd name="T17" fmla="*/ 1 h 73"/>
                  <a:gd name="T18" fmla="*/ 1 w 52"/>
                  <a:gd name="T19" fmla="*/ 0 h 73"/>
                  <a:gd name="T20" fmla="*/ 1 w 52"/>
                  <a:gd name="T21" fmla="*/ 1 h 73"/>
                  <a:gd name="T22" fmla="*/ 1 w 52"/>
                  <a:gd name="T23" fmla="*/ 1 h 73"/>
                  <a:gd name="T24" fmla="*/ 0 w 52"/>
                  <a:gd name="T25" fmla="*/ 1 h 73"/>
                  <a:gd name="T26" fmla="*/ 1 w 52"/>
                  <a:gd name="T27" fmla="*/ 2 h 73"/>
                  <a:gd name="T28" fmla="*/ 1 w 52"/>
                  <a:gd name="T29" fmla="*/ 2 h 73"/>
                  <a:gd name="T30" fmla="*/ 1 w 52"/>
                  <a:gd name="T31" fmla="*/ 2 h 73"/>
                  <a:gd name="T32" fmla="*/ 1 w 52"/>
                  <a:gd name="T33" fmla="*/ 3 h 73"/>
                  <a:gd name="T34" fmla="*/ 1 w 52"/>
                  <a:gd name="T35" fmla="*/ 3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" h="73">
                    <a:moveTo>
                      <a:pt x="19" y="73"/>
                    </a:moveTo>
                    <a:lnTo>
                      <a:pt x="31" y="73"/>
                    </a:lnTo>
                    <a:lnTo>
                      <a:pt x="33" y="70"/>
                    </a:lnTo>
                    <a:lnTo>
                      <a:pt x="38" y="62"/>
                    </a:lnTo>
                    <a:lnTo>
                      <a:pt x="43" y="50"/>
                    </a:lnTo>
                    <a:lnTo>
                      <a:pt x="49" y="36"/>
                    </a:lnTo>
                    <a:lnTo>
                      <a:pt x="52" y="24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4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2"/>
                    </a:lnTo>
                    <a:lnTo>
                      <a:pt x="17" y="70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5" name="Freeform 45"/>
              <p:cNvSpPr>
                <a:spLocks/>
              </p:cNvSpPr>
              <p:nvPr/>
            </p:nvSpPr>
            <p:spPr bwMode="auto">
              <a:xfrm>
                <a:off x="3080" y="2236"/>
                <a:ext cx="36" cy="29"/>
              </a:xfrm>
              <a:custGeom>
                <a:avLst/>
                <a:gdLst>
                  <a:gd name="T0" fmla="*/ 3 w 71"/>
                  <a:gd name="T1" fmla="*/ 2 h 58"/>
                  <a:gd name="T2" fmla="*/ 3 w 71"/>
                  <a:gd name="T3" fmla="*/ 2 h 58"/>
                  <a:gd name="T4" fmla="*/ 3 w 71"/>
                  <a:gd name="T5" fmla="*/ 2 h 58"/>
                  <a:gd name="T6" fmla="*/ 2 w 71"/>
                  <a:gd name="T7" fmla="*/ 2 h 58"/>
                  <a:gd name="T8" fmla="*/ 2 w 71"/>
                  <a:gd name="T9" fmla="*/ 1 h 58"/>
                  <a:gd name="T10" fmla="*/ 2 w 71"/>
                  <a:gd name="T11" fmla="*/ 1 h 58"/>
                  <a:gd name="T12" fmla="*/ 2 w 71"/>
                  <a:gd name="T13" fmla="*/ 1 h 58"/>
                  <a:gd name="T14" fmla="*/ 1 w 71"/>
                  <a:gd name="T15" fmla="*/ 0 h 58"/>
                  <a:gd name="T16" fmla="*/ 1 w 71"/>
                  <a:gd name="T17" fmla="*/ 1 h 58"/>
                  <a:gd name="T18" fmla="*/ 1 w 71"/>
                  <a:gd name="T19" fmla="*/ 1 h 58"/>
                  <a:gd name="T20" fmla="*/ 0 w 71"/>
                  <a:gd name="T21" fmla="*/ 2 h 58"/>
                  <a:gd name="T22" fmla="*/ 1 w 71"/>
                  <a:gd name="T23" fmla="*/ 2 h 58"/>
                  <a:gd name="T24" fmla="*/ 1 w 71"/>
                  <a:gd name="T25" fmla="*/ 2 h 58"/>
                  <a:gd name="T26" fmla="*/ 1 w 71"/>
                  <a:gd name="T27" fmla="*/ 2 h 58"/>
                  <a:gd name="T28" fmla="*/ 2 w 71"/>
                  <a:gd name="T29" fmla="*/ 2 h 58"/>
                  <a:gd name="T30" fmla="*/ 2 w 71"/>
                  <a:gd name="T31" fmla="*/ 2 h 58"/>
                  <a:gd name="T32" fmla="*/ 2 w 71"/>
                  <a:gd name="T33" fmla="*/ 2 h 58"/>
                  <a:gd name="T34" fmla="*/ 3 w 71"/>
                  <a:gd name="T35" fmla="*/ 2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1" h="58">
                    <a:moveTo>
                      <a:pt x="66" y="58"/>
                    </a:moveTo>
                    <a:lnTo>
                      <a:pt x="71" y="48"/>
                    </a:lnTo>
                    <a:lnTo>
                      <a:pt x="70" y="44"/>
                    </a:lnTo>
                    <a:lnTo>
                      <a:pt x="64" y="36"/>
                    </a:lnTo>
                    <a:lnTo>
                      <a:pt x="58" y="25"/>
                    </a:lnTo>
                    <a:lnTo>
                      <a:pt x="49" y="14"/>
                    </a:lnTo>
                    <a:lnTo>
                      <a:pt x="39" y="5"/>
                    </a:lnTo>
                    <a:lnTo>
                      <a:pt x="28" y="0"/>
                    </a:lnTo>
                    <a:lnTo>
                      <a:pt x="16" y="4"/>
                    </a:lnTo>
                    <a:lnTo>
                      <a:pt x="6" y="17"/>
                    </a:lnTo>
                    <a:lnTo>
                      <a:pt x="0" y="33"/>
                    </a:lnTo>
                    <a:lnTo>
                      <a:pt x="3" y="43"/>
                    </a:lnTo>
                    <a:lnTo>
                      <a:pt x="11" y="51"/>
                    </a:lnTo>
                    <a:lnTo>
                      <a:pt x="25" y="56"/>
                    </a:lnTo>
                    <a:lnTo>
                      <a:pt x="39" y="58"/>
                    </a:lnTo>
                    <a:lnTo>
                      <a:pt x="52" y="58"/>
                    </a:lnTo>
                    <a:lnTo>
                      <a:pt x="62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6" name="Freeform 46"/>
              <p:cNvSpPr>
                <a:spLocks/>
              </p:cNvSpPr>
              <p:nvPr/>
            </p:nvSpPr>
            <p:spPr bwMode="auto">
              <a:xfrm>
                <a:off x="3080" y="2269"/>
                <a:ext cx="36" cy="28"/>
              </a:xfrm>
              <a:custGeom>
                <a:avLst/>
                <a:gdLst>
                  <a:gd name="T0" fmla="*/ 3 w 71"/>
                  <a:gd name="T1" fmla="*/ 0 h 57"/>
                  <a:gd name="T2" fmla="*/ 3 w 71"/>
                  <a:gd name="T3" fmla="*/ 0 h 57"/>
                  <a:gd name="T4" fmla="*/ 2 w 71"/>
                  <a:gd name="T5" fmla="*/ 0 h 57"/>
                  <a:gd name="T6" fmla="*/ 2 w 71"/>
                  <a:gd name="T7" fmla="*/ 0 h 57"/>
                  <a:gd name="T8" fmla="*/ 2 w 71"/>
                  <a:gd name="T9" fmla="*/ 0 h 57"/>
                  <a:gd name="T10" fmla="*/ 1 w 71"/>
                  <a:gd name="T11" fmla="*/ 0 h 57"/>
                  <a:gd name="T12" fmla="*/ 1 w 71"/>
                  <a:gd name="T13" fmla="*/ 0 h 57"/>
                  <a:gd name="T14" fmla="*/ 1 w 71"/>
                  <a:gd name="T15" fmla="*/ 0 h 57"/>
                  <a:gd name="T16" fmla="*/ 0 w 71"/>
                  <a:gd name="T17" fmla="*/ 0 h 57"/>
                  <a:gd name="T18" fmla="*/ 1 w 71"/>
                  <a:gd name="T19" fmla="*/ 1 h 57"/>
                  <a:gd name="T20" fmla="*/ 1 w 71"/>
                  <a:gd name="T21" fmla="*/ 1 h 57"/>
                  <a:gd name="T22" fmla="*/ 1 w 71"/>
                  <a:gd name="T23" fmla="*/ 1 h 57"/>
                  <a:gd name="T24" fmla="*/ 2 w 71"/>
                  <a:gd name="T25" fmla="*/ 1 h 57"/>
                  <a:gd name="T26" fmla="*/ 2 w 71"/>
                  <a:gd name="T27" fmla="*/ 1 h 57"/>
                  <a:gd name="T28" fmla="*/ 2 w 71"/>
                  <a:gd name="T29" fmla="*/ 1 h 57"/>
                  <a:gd name="T30" fmla="*/ 2 w 71"/>
                  <a:gd name="T31" fmla="*/ 0 h 57"/>
                  <a:gd name="T32" fmla="*/ 3 w 71"/>
                  <a:gd name="T33" fmla="*/ 0 h 57"/>
                  <a:gd name="T34" fmla="*/ 3 w 71"/>
                  <a:gd name="T35" fmla="*/ 0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1" h="57">
                    <a:moveTo>
                      <a:pt x="71" y="10"/>
                    </a:moveTo>
                    <a:lnTo>
                      <a:pt x="66" y="0"/>
                    </a:lnTo>
                    <a:lnTo>
                      <a:pt x="62" y="0"/>
                    </a:lnTo>
                    <a:lnTo>
                      <a:pt x="53" y="0"/>
                    </a:lnTo>
                    <a:lnTo>
                      <a:pt x="39" y="0"/>
                    </a:lnTo>
                    <a:lnTo>
                      <a:pt x="25" y="2"/>
                    </a:lnTo>
                    <a:lnTo>
                      <a:pt x="13" y="7"/>
                    </a:lnTo>
                    <a:lnTo>
                      <a:pt x="3" y="15"/>
                    </a:lnTo>
                    <a:lnTo>
                      <a:pt x="0" y="25"/>
                    </a:lnTo>
                    <a:lnTo>
                      <a:pt x="6" y="42"/>
                    </a:lnTo>
                    <a:lnTo>
                      <a:pt x="16" y="54"/>
                    </a:lnTo>
                    <a:lnTo>
                      <a:pt x="28" y="57"/>
                    </a:lnTo>
                    <a:lnTo>
                      <a:pt x="39" y="53"/>
                    </a:lnTo>
                    <a:lnTo>
                      <a:pt x="49" y="44"/>
                    </a:lnTo>
                    <a:lnTo>
                      <a:pt x="58" y="33"/>
                    </a:lnTo>
                    <a:lnTo>
                      <a:pt x="64" y="22"/>
                    </a:lnTo>
                    <a:lnTo>
                      <a:pt x="70" y="14"/>
                    </a:lnTo>
                    <a:lnTo>
                      <a:pt x="71" y="1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7" name="Freeform 47"/>
              <p:cNvSpPr>
                <a:spLocks/>
              </p:cNvSpPr>
              <p:nvPr/>
            </p:nvSpPr>
            <p:spPr bwMode="auto">
              <a:xfrm>
                <a:off x="3109" y="2277"/>
                <a:ext cx="26" cy="36"/>
              </a:xfrm>
              <a:custGeom>
                <a:avLst/>
                <a:gdLst>
                  <a:gd name="T0" fmla="*/ 1 w 52"/>
                  <a:gd name="T1" fmla="*/ 0 h 73"/>
                  <a:gd name="T2" fmla="*/ 1 w 52"/>
                  <a:gd name="T3" fmla="*/ 0 h 73"/>
                  <a:gd name="T4" fmla="*/ 1 w 52"/>
                  <a:gd name="T5" fmla="*/ 0 h 73"/>
                  <a:gd name="T6" fmla="*/ 1 w 52"/>
                  <a:gd name="T7" fmla="*/ 0 h 73"/>
                  <a:gd name="T8" fmla="*/ 1 w 52"/>
                  <a:gd name="T9" fmla="*/ 0 h 73"/>
                  <a:gd name="T10" fmla="*/ 1 w 52"/>
                  <a:gd name="T11" fmla="*/ 1 h 73"/>
                  <a:gd name="T12" fmla="*/ 0 w 52"/>
                  <a:gd name="T13" fmla="*/ 1 h 73"/>
                  <a:gd name="T14" fmla="*/ 1 w 52"/>
                  <a:gd name="T15" fmla="*/ 1 h 73"/>
                  <a:gd name="T16" fmla="*/ 1 w 52"/>
                  <a:gd name="T17" fmla="*/ 2 h 73"/>
                  <a:gd name="T18" fmla="*/ 1 w 52"/>
                  <a:gd name="T19" fmla="*/ 2 h 73"/>
                  <a:gd name="T20" fmla="*/ 2 w 52"/>
                  <a:gd name="T21" fmla="*/ 2 h 73"/>
                  <a:gd name="T22" fmla="*/ 2 w 52"/>
                  <a:gd name="T23" fmla="*/ 1 h 73"/>
                  <a:gd name="T24" fmla="*/ 2 w 52"/>
                  <a:gd name="T25" fmla="*/ 1 h 73"/>
                  <a:gd name="T26" fmla="*/ 2 w 52"/>
                  <a:gd name="T27" fmla="*/ 1 h 73"/>
                  <a:gd name="T28" fmla="*/ 2 w 52"/>
                  <a:gd name="T29" fmla="*/ 0 h 73"/>
                  <a:gd name="T30" fmla="*/ 2 w 52"/>
                  <a:gd name="T31" fmla="*/ 0 h 73"/>
                  <a:gd name="T32" fmla="*/ 2 w 52"/>
                  <a:gd name="T33" fmla="*/ 0 h 73"/>
                  <a:gd name="T34" fmla="*/ 1 w 52"/>
                  <a:gd name="T35" fmla="*/ 0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" h="73">
                    <a:moveTo>
                      <a:pt x="32" y="0"/>
                    </a:moveTo>
                    <a:lnTo>
                      <a:pt x="20" y="0"/>
                    </a:lnTo>
                    <a:lnTo>
                      <a:pt x="18" y="4"/>
                    </a:lnTo>
                    <a:lnTo>
                      <a:pt x="14" y="12"/>
                    </a:lnTo>
                    <a:lnTo>
                      <a:pt x="8" y="23"/>
                    </a:lnTo>
                    <a:lnTo>
                      <a:pt x="2" y="36"/>
                    </a:lnTo>
                    <a:lnTo>
                      <a:pt x="0" y="50"/>
                    </a:lnTo>
                    <a:lnTo>
                      <a:pt x="1" y="61"/>
                    </a:lnTo>
                    <a:lnTo>
                      <a:pt x="9" y="69"/>
                    </a:lnTo>
                    <a:lnTo>
                      <a:pt x="25" y="73"/>
                    </a:lnTo>
                    <a:lnTo>
                      <a:pt x="41" y="69"/>
                    </a:lnTo>
                    <a:lnTo>
                      <a:pt x="50" y="61"/>
                    </a:lnTo>
                    <a:lnTo>
                      <a:pt x="52" y="50"/>
                    </a:lnTo>
                    <a:lnTo>
                      <a:pt x="49" y="36"/>
                    </a:lnTo>
                    <a:lnTo>
                      <a:pt x="45" y="23"/>
                    </a:lnTo>
                    <a:lnTo>
                      <a:pt x="39" y="12"/>
                    </a:lnTo>
                    <a:lnTo>
                      <a:pt x="34" y="4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8" name="Freeform 48"/>
              <p:cNvSpPr>
                <a:spLocks/>
              </p:cNvSpPr>
              <p:nvPr/>
            </p:nvSpPr>
            <p:spPr bwMode="auto">
              <a:xfrm>
                <a:off x="3129" y="2269"/>
                <a:ext cx="36" cy="28"/>
              </a:xfrm>
              <a:custGeom>
                <a:avLst/>
                <a:gdLst>
                  <a:gd name="T0" fmla="*/ 1 w 71"/>
                  <a:gd name="T1" fmla="*/ 0 h 57"/>
                  <a:gd name="T2" fmla="*/ 0 w 71"/>
                  <a:gd name="T3" fmla="*/ 0 h 57"/>
                  <a:gd name="T4" fmla="*/ 1 w 71"/>
                  <a:gd name="T5" fmla="*/ 0 h 57"/>
                  <a:gd name="T6" fmla="*/ 1 w 71"/>
                  <a:gd name="T7" fmla="*/ 0 h 57"/>
                  <a:gd name="T8" fmla="*/ 1 w 71"/>
                  <a:gd name="T9" fmla="*/ 1 h 57"/>
                  <a:gd name="T10" fmla="*/ 1 w 71"/>
                  <a:gd name="T11" fmla="*/ 1 h 57"/>
                  <a:gd name="T12" fmla="*/ 1 w 71"/>
                  <a:gd name="T13" fmla="*/ 1 h 57"/>
                  <a:gd name="T14" fmla="*/ 2 w 71"/>
                  <a:gd name="T15" fmla="*/ 1 h 57"/>
                  <a:gd name="T16" fmla="*/ 2 w 71"/>
                  <a:gd name="T17" fmla="*/ 1 h 57"/>
                  <a:gd name="T18" fmla="*/ 3 w 71"/>
                  <a:gd name="T19" fmla="*/ 1 h 57"/>
                  <a:gd name="T20" fmla="*/ 3 w 71"/>
                  <a:gd name="T21" fmla="*/ 0 h 57"/>
                  <a:gd name="T22" fmla="*/ 3 w 71"/>
                  <a:gd name="T23" fmla="*/ 0 h 57"/>
                  <a:gd name="T24" fmla="*/ 2 w 71"/>
                  <a:gd name="T25" fmla="*/ 0 h 57"/>
                  <a:gd name="T26" fmla="*/ 2 w 71"/>
                  <a:gd name="T27" fmla="*/ 0 h 57"/>
                  <a:gd name="T28" fmla="*/ 1 w 71"/>
                  <a:gd name="T29" fmla="*/ 0 h 57"/>
                  <a:gd name="T30" fmla="*/ 1 w 71"/>
                  <a:gd name="T31" fmla="*/ 0 h 57"/>
                  <a:gd name="T32" fmla="*/ 1 w 71"/>
                  <a:gd name="T33" fmla="*/ 0 h 57"/>
                  <a:gd name="T34" fmla="*/ 1 w 71"/>
                  <a:gd name="T35" fmla="*/ 0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1" h="57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4"/>
                    </a:lnTo>
                    <a:lnTo>
                      <a:pt x="32" y="53"/>
                    </a:lnTo>
                    <a:lnTo>
                      <a:pt x="44" y="57"/>
                    </a:lnTo>
                    <a:lnTo>
                      <a:pt x="55" y="54"/>
                    </a:lnTo>
                    <a:lnTo>
                      <a:pt x="66" y="42"/>
                    </a:lnTo>
                    <a:lnTo>
                      <a:pt x="71" y="25"/>
                    </a:lnTo>
                    <a:lnTo>
                      <a:pt x="68" y="15"/>
                    </a:lnTo>
                    <a:lnTo>
                      <a:pt x="60" y="7"/>
                    </a:lnTo>
                    <a:lnTo>
                      <a:pt x="46" y="2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9" name="Freeform 49"/>
              <p:cNvSpPr>
                <a:spLocks/>
              </p:cNvSpPr>
              <p:nvPr/>
            </p:nvSpPr>
            <p:spPr bwMode="auto">
              <a:xfrm>
                <a:off x="3129" y="2236"/>
                <a:ext cx="36" cy="28"/>
              </a:xfrm>
              <a:custGeom>
                <a:avLst/>
                <a:gdLst>
                  <a:gd name="T0" fmla="*/ 0 w 71"/>
                  <a:gd name="T1" fmla="*/ 1 h 57"/>
                  <a:gd name="T2" fmla="*/ 1 w 71"/>
                  <a:gd name="T3" fmla="*/ 1 h 57"/>
                  <a:gd name="T4" fmla="*/ 1 w 71"/>
                  <a:gd name="T5" fmla="*/ 1 h 57"/>
                  <a:gd name="T6" fmla="*/ 1 w 71"/>
                  <a:gd name="T7" fmla="*/ 1 h 57"/>
                  <a:gd name="T8" fmla="*/ 1 w 71"/>
                  <a:gd name="T9" fmla="*/ 1 h 57"/>
                  <a:gd name="T10" fmla="*/ 2 w 71"/>
                  <a:gd name="T11" fmla="*/ 1 h 57"/>
                  <a:gd name="T12" fmla="*/ 2 w 71"/>
                  <a:gd name="T13" fmla="*/ 1 h 57"/>
                  <a:gd name="T14" fmla="*/ 3 w 71"/>
                  <a:gd name="T15" fmla="*/ 1 h 57"/>
                  <a:gd name="T16" fmla="*/ 3 w 71"/>
                  <a:gd name="T17" fmla="*/ 1 h 57"/>
                  <a:gd name="T18" fmla="*/ 3 w 71"/>
                  <a:gd name="T19" fmla="*/ 0 h 57"/>
                  <a:gd name="T20" fmla="*/ 2 w 71"/>
                  <a:gd name="T21" fmla="*/ 0 h 57"/>
                  <a:gd name="T22" fmla="*/ 2 w 71"/>
                  <a:gd name="T23" fmla="*/ 0 h 57"/>
                  <a:gd name="T24" fmla="*/ 1 w 71"/>
                  <a:gd name="T25" fmla="*/ 0 h 57"/>
                  <a:gd name="T26" fmla="*/ 1 w 71"/>
                  <a:gd name="T27" fmla="*/ 0 h 57"/>
                  <a:gd name="T28" fmla="*/ 1 w 71"/>
                  <a:gd name="T29" fmla="*/ 0 h 57"/>
                  <a:gd name="T30" fmla="*/ 1 w 71"/>
                  <a:gd name="T31" fmla="*/ 1 h 57"/>
                  <a:gd name="T32" fmla="*/ 1 w 71"/>
                  <a:gd name="T33" fmla="*/ 1 h 57"/>
                  <a:gd name="T34" fmla="*/ 0 w 71"/>
                  <a:gd name="T35" fmla="*/ 1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1" h="57">
                    <a:moveTo>
                      <a:pt x="0" y="47"/>
                    </a:moveTo>
                    <a:lnTo>
                      <a:pt x="6" y="57"/>
                    </a:lnTo>
                    <a:lnTo>
                      <a:pt x="9" y="57"/>
                    </a:lnTo>
                    <a:lnTo>
                      <a:pt x="19" y="57"/>
                    </a:lnTo>
                    <a:lnTo>
                      <a:pt x="32" y="57"/>
                    </a:lnTo>
                    <a:lnTo>
                      <a:pt x="46" y="55"/>
                    </a:lnTo>
                    <a:lnTo>
                      <a:pt x="59" y="50"/>
                    </a:lnTo>
                    <a:lnTo>
                      <a:pt x="68" y="43"/>
                    </a:lnTo>
                    <a:lnTo>
                      <a:pt x="71" y="32"/>
                    </a:lnTo>
                    <a:lnTo>
                      <a:pt x="66" y="17"/>
                    </a:lnTo>
                    <a:lnTo>
                      <a:pt x="55" y="4"/>
                    </a:lnTo>
                    <a:lnTo>
                      <a:pt x="44" y="0"/>
                    </a:lnTo>
                    <a:lnTo>
                      <a:pt x="32" y="4"/>
                    </a:lnTo>
                    <a:lnTo>
                      <a:pt x="23" y="13"/>
                    </a:lnTo>
                    <a:lnTo>
                      <a:pt x="14" y="23"/>
                    </a:lnTo>
                    <a:lnTo>
                      <a:pt x="7" y="35"/>
                    </a:lnTo>
                    <a:lnTo>
                      <a:pt x="1" y="43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0" name="Freeform 50"/>
              <p:cNvSpPr>
                <a:spLocks/>
              </p:cNvSpPr>
              <p:nvPr/>
            </p:nvSpPr>
            <p:spPr bwMode="auto">
              <a:xfrm>
                <a:off x="3830" y="3106"/>
                <a:ext cx="12" cy="12"/>
              </a:xfrm>
              <a:custGeom>
                <a:avLst/>
                <a:gdLst>
                  <a:gd name="T0" fmla="*/ 1 w 24"/>
                  <a:gd name="T1" fmla="*/ 1 h 24"/>
                  <a:gd name="T2" fmla="*/ 1 w 24"/>
                  <a:gd name="T3" fmla="*/ 1 h 24"/>
                  <a:gd name="T4" fmla="*/ 1 w 24"/>
                  <a:gd name="T5" fmla="*/ 1 h 24"/>
                  <a:gd name="T6" fmla="*/ 1 w 24"/>
                  <a:gd name="T7" fmla="*/ 1 h 24"/>
                  <a:gd name="T8" fmla="*/ 0 w 24"/>
                  <a:gd name="T9" fmla="*/ 1 h 24"/>
                  <a:gd name="T10" fmla="*/ 1 w 24"/>
                  <a:gd name="T11" fmla="*/ 1 h 24"/>
                  <a:gd name="T12" fmla="*/ 1 w 24"/>
                  <a:gd name="T13" fmla="*/ 1 h 24"/>
                  <a:gd name="T14" fmla="*/ 1 w 24"/>
                  <a:gd name="T15" fmla="*/ 1 h 24"/>
                  <a:gd name="T16" fmla="*/ 1 w 24"/>
                  <a:gd name="T17" fmla="*/ 0 h 24"/>
                  <a:gd name="T18" fmla="*/ 1 w 24"/>
                  <a:gd name="T19" fmla="*/ 1 h 24"/>
                  <a:gd name="T20" fmla="*/ 1 w 24"/>
                  <a:gd name="T21" fmla="*/ 1 h 24"/>
                  <a:gd name="T22" fmla="*/ 1 w 24"/>
                  <a:gd name="T23" fmla="*/ 1 h 24"/>
                  <a:gd name="T24" fmla="*/ 1 w 24"/>
                  <a:gd name="T25" fmla="*/ 1 h 24"/>
                  <a:gd name="T26" fmla="*/ 1 w 24"/>
                  <a:gd name="T27" fmla="*/ 1 h 24"/>
                  <a:gd name="T28" fmla="*/ 1 w 24"/>
                  <a:gd name="T29" fmla="*/ 1 h 24"/>
                  <a:gd name="T30" fmla="*/ 1 w 24"/>
                  <a:gd name="T31" fmla="*/ 1 h 24"/>
                  <a:gd name="T32" fmla="*/ 1 w 24"/>
                  <a:gd name="T33" fmla="*/ 1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1" y="24"/>
                    </a:moveTo>
                    <a:lnTo>
                      <a:pt x="7" y="23"/>
                    </a:lnTo>
                    <a:lnTo>
                      <a:pt x="3" y="20"/>
                    </a:lnTo>
                    <a:lnTo>
                      <a:pt x="1" y="16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7" y="1"/>
                    </a:lnTo>
                    <a:lnTo>
                      <a:pt x="11" y="0"/>
                    </a:lnTo>
                    <a:lnTo>
                      <a:pt x="16" y="1"/>
                    </a:lnTo>
                    <a:lnTo>
                      <a:pt x="20" y="3"/>
                    </a:lnTo>
                    <a:lnTo>
                      <a:pt x="23" y="7"/>
                    </a:lnTo>
                    <a:lnTo>
                      <a:pt x="24" y="11"/>
                    </a:lnTo>
                    <a:lnTo>
                      <a:pt x="23" y="16"/>
                    </a:lnTo>
                    <a:lnTo>
                      <a:pt x="20" y="20"/>
                    </a:lnTo>
                    <a:lnTo>
                      <a:pt x="16" y="23"/>
                    </a:lnTo>
                    <a:lnTo>
                      <a:pt x="11" y="24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1" name="Freeform 51"/>
              <p:cNvSpPr>
                <a:spLocks/>
              </p:cNvSpPr>
              <p:nvPr/>
            </p:nvSpPr>
            <p:spPr bwMode="auto">
              <a:xfrm>
                <a:off x="3823" y="3066"/>
                <a:ext cx="26" cy="36"/>
              </a:xfrm>
              <a:custGeom>
                <a:avLst/>
                <a:gdLst>
                  <a:gd name="T0" fmla="*/ 0 w 53"/>
                  <a:gd name="T1" fmla="*/ 2 h 73"/>
                  <a:gd name="T2" fmla="*/ 1 w 53"/>
                  <a:gd name="T3" fmla="*/ 2 h 73"/>
                  <a:gd name="T4" fmla="*/ 1 w 53"/>
                  <a:gd name="T5" fmla="*/ 2 h 73"/>
                  <a:gd name="T6" fmla="*/ 1 w 53"/>
                  <a:gd name="T7" fmla="*/ 1 h 73"/>
                  <a:gd name="T8" fmla="*/ 1 w 53"/>
                  <a:gd name="T9" fmla="*/ 1 h 73"/>
                  <a:gd name="T10" fmla="*/ 1 w 53"/>
                  <a:gd name="T11" fmla="*/ 1 h 73"/>
                  <a:gd name="T12" fmla="*/ 1 w 53"/>
                  <a:gd name="T13" fmla="*/ 0 h 73"/>
                  <a:gd name="T14" fmla="*/ 1 w 53"/>
                  <a:gd name="T15" fmla="*/ 0 h 73"/>
                  <a:gd name="T16" fmla="*/ 1 w 53"/>
                  <a:gd name="T17" fmla="*/ 0 h 73"/>
                  <a:gd name="T18" fmla="*/ 0 w 53"/>
                  <a:gd name="T19" fmla="*/ 0 h 73"/>
                  <a:gd name="T20" fmla="*/ 0 w 53"/>
                  <a:gd name="T21" fmla="*/ 0 h 73"/>
                  <a:gd name="T22" fmla="*/ 0 w 53"/>
                  <a:gd name="T23" fmla="*/ 0 h 73"/>
                  <a:gd name="T24" fmla="*/ 0 w 53"/>
                  <a:gd name="T25" fmla="*/ 0 h 73"/>
                  <a:gd name="T26" fmla="*/ 0 w 53"/>
                  <a:gd name="T27" fmla="*/ 1 h 73"/>
                  <a:gd name="T28" fmla="*/ 0 w 53"/>
                  <a:gd name="T29" fmla="*/ 1 h 73"/>
                  <a:gd name="T30" fmla="*/ 0 w 53"/>
                  <a:gd name="T31" fmla="*/ 1 h 73"/>
                  <a:gd name="T32" fmla="*/ 0 w 53"/>
                  <a:gd name="T33" fmla="*/ 2 h 73"/>
                  <a:gd name="T34" fmla="*/ 0 w 53"/>
                  <a:gd name="T35" fmla="*/ 2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3" h="73">
                    <a:moveTo>
                      <a:pt x="19" y="73"/>
                    </a:moveTo>
                    <a:lnTo>
                      <a:pt x="32" y="73"/>
                    </a:lnTo>
                    <a:lnTo>
                      <a:pt x="34" y="69"/>
                    </a:lnTo>
                    <a:lnTo>
                      <a:pt x="39" y="61"/>
                    </a:lnTo>
                    <a:lnTo>
                      <a:pt x="45" y="50"/>
                    </a:lnTo>
                    <a:lnTo>
                      <a:pt x="50" y="36"/>
                    </a:lnTo>
                    <a:lnTo>
                      <a:pt x="53" y="23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1"/>
                    </a:lnTo>
                    <a:lnTo>
                      <a:pt x="17" y="69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2" name="Freeform 52"/>
              <p:cNvSpPr>
                <a:spLocks/>
              </p:cNvSpPr>
              <p:nvPr/>
            </p:nvSpPr>
            <p:spPr bwMode="auto">
              <a:xfrm>
                <a:off x="3823" y="3066"/>
                <a:ext cx="26" cy="36"/>
              </a:xfrm>
              <a:custGeom>
                <a:avLst/>
                <a:gdLst>
                  <a:gd name="T0" fmla="*/ 0 w 53"/>
                  <a:gd name="T1" fmla="*/ 2 h 73"/>
                  <a:gd name="T2" fmla="*/ 1 w 53"/>
                  <a:gd name="T3" fmla="*/ 2 h 73"/>
                  <a:gd name="T4" fmla="*/ 1 w 53"/>
                  <a:gd name="T5" fmla="*/ 2 h 73"/>
                  <a:gd name="T6" fmla="*/ 1 w 53"/>
                  <a:gd name="T7" fmla="*/ 1 h 73"/>
                  <a:gd name="T8" fmla="*/ 1 w 53"/>
                  <a:gd name="T9" fmla="*/ 1 h 73"/>
                  <a:gd name="T10" fmla="*/ 1 w 53"/>
                  <a:gd name="T11" fmla="*/ 1 h 73"/>
                  <a:gd name="T12" fmla="*/ 1 w 53"/>
                  <a:gd name="T13" fmla="*/ 0 h 73"/>
                  <a:gd name="T14" fmla="*/ 1 w 53"/>
                  <a:gd name="T15" fmla="*/ 0 h 73"/>
                  <a:gd name="T16" fmla="*/ 1 w 53"/>
                  <a:gd name="T17" fmla="*/ 0 h 73"/>
                  <a:gd name="T18" fmla="*/ 0 w 53"/>
                  <a:gd name="T19" fmla="*/ 0 h 73"/>
                  <a:gd name="T20" fmla="*/ 0 w 53"/>
                  <a:gd name="T21" fmla="*/ 0 h 73"/>
                  <a:gd name="T22" fmla="*/ 0 w 53"/>
                  <a:gd name="T23" fmla="*/ 0 h 73"/>
                  <a:gd name="T24" fmla="*/ 0 w 53"/>
                  <a:gd name="T25" fmla="*/ 0 h 73"/>
                  <a:gd name="T26" fmla="*/ 0 w 53"/>
                  <a:gd name="T27" fmla="*/ 1 h 73"/>
                  <a:gd name="T28" fmla="*/ 0 w 53"/>
                  <a:gd name="T29" fmla="*/ 1 h 73"/>
                  <a:gd name="T30" fmla="*/ 0 w 53"/>
                  <a:gd name="T31" fmla="*/ 1 h 73"/>
                  <a:gd name="T32" fmla="*/ 0 w 53"/>
                  <a:gd name="T33" fmla="*/ 2 h 73"/>
                  <a:gd name="T34" fmla="*/ 0 w 53"/>
                  <a:gd name="T35" fmla="*/ 2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3" h="73">
                    <a:moveTo>
                      <a:pt x="19" y="73"/>
                    </a:moveTo>
                    <a:lnTo>
                      <a:pt x="32" y="73"/>
                    </a:lnTo>
                    <a:lnTo>
                      <a:pt x="34" y="69"/>
                    </a:lnTo>
                    <a:lnTo>
                      <a:pt x="39" y="61"/>
                    </a:lnTo>
                    <a:lnTo>
                      <a:pt x="45" y="50"/>
                    </a:lnTo>
                    <a:lnTo>
                      <a:pt x="50" y="36"/>
                    </a:lnTo>
                    <a:lnTo>
                      <a:pt x="53" y="23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1"/>
                    </a:lnTo>
                    <a:lnTo>
                      <a:pt x="17" y="69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3" name="Freeform 53"/>
              <p:cNvSpPr>
                <a:spLocks/>
              </p:cNvSpPr>
              <p:nvPr/>
            </p:nvSpPr>
            <p:spPr bwMode="auto">
              <a:xfrm>
                <a:off x="3793" y="3081"/>
                <a:ext cx="36" cy="29"/>
              </a:xfrm>
              <a:custGeom>
                <a:avLst/>
                <a:gdLst>
                  <a:gd name="T0" fmla="*/ 3 w 71"/>
                  <a:gd name="T1" fmla="*/ 2 h 58"/>
                  <a:gd name="T2" fmla="*/ 3 w 71"/>
                  <a:gd name="T3" fmla="*/ 2 h 58"/>
                  <a:gd name="T4" fmla="*/ 3 w 71"/>
                  <a:gd name="T5" fmla="*/ 2 h 58"/>
                  <a:gd name="T6" fmla="*/ 2 w 71"/>
                  <a:gd name="T7" fmla="*/ 2 h 58"/>
                  <a:gd name="T8" fmla="*/ 2 w 71"/>
                  <a:gd name="T9" fmla="*/ 1 h 58"/>
                  <a:gd name="T10" fmla="*/ 2 w 71"/>
                  <a:gd name="T11" fmla="*/ 1 h 58"/>
                  <a:gd name="T12" fmla="*/ 2 w 71"/>
                  <a:gd name="T13" fmla="*/ 1 h 58"/>
                  <a:gd name="T14" fmla="*/ 1 w 71"/>
                  <a:gd name="T15" fmla="*/ 0 h 58"/>
                  <a:gd name="T16" fmla="*/ 1 w 71"/>
                  <a:gd name="T17" fmla="*/ 1 h 58"/>
                  <a:gd name="T18" fmla="*/ 1 w 71"/>
                  <a:gd name="T19" fmla="*/ 1 h 58"/>
                  <a:gd name="T20" fmla="*/ 0 w 71"/>
                  <a:gd name="T21" fmla="*/ 1 h 58"/>
                  <a:gd name="T22" fmla="*/ 1 w 71"/>
                  <a:gd name="T23" fmla="*/ 2 h 58"/>
                  <a:gd name="T24" fmla="*/ 1 w 71"/>
                  <a:gd name="T25" fmla="*/ 2 h 58"/>
                  <a:gd name="T26" fmla="*/ 1 w 71"/>
                  <a:gd name="T27" fmla="*/ 2 h 58"/>
                  <a:gd name="T28" fmla="*/ 2 w 71"/>
                  <a:gd name="T29" fmla="*/ 2 h 58"/>
                  <a:gd name="T30" fmla="*/ 2 w 71"/>
                  <a:gd name="T31" fmla="*/ 2 h 58"/>
                  <a:gd name="T32" fmla="*/ 2 w 71"/>
                  <a:gd name="T33" fmla="*/ 2 h 58"/>
                  <a:gd name="T34" fmla="*/ 3 w 71"/>
                  <a:gd name="T35" fmla="*/ 2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1" h="58">
                    <a:moveTo>
                      <a:pt x="66" y="58"/>
                    </a:moveTo>
                    <a:lnTo>
                      <a:pt x="71" y="47"/>
                    </a:lnTo>
                    <a:lnTo>
                      <a:pt x="70" y="44"/>
                    </a:lnTo>
                    <a:lnTo>
                      <a:pt x="64" y="36"/>
                    </a:lnTo>
                    <a:lnTo>
                      <a:pt x="58" y="24"/>
                    </a:lnTo>
                    <a:lnTo>
                      <a:pt x="49" y="14"/>
                    </a:lnTo>
                    <a:lnTo>
                      <a:pt x="39" y="5"/>
                    </a:lnTo>
                    <a:lnTo>
                      <a:pt x="28" y="0"/>
                    </a:lnTo>
                    <a:lnTo>
                      <a:pt x="16" y="4"/>
                    </a:lnTo>
                    <a:lnTo>
                      <a:pt x="6" y="16"/>
                    </a:lnTo>
                    <a:lnTo>
                      <a:pt x="0" y="32"/>
                    </a:lnTo>
                    <a:lnTo>
                      <a:pt x="3" y="43"/>
                    </a:lnTo>
                    <a:lnTo>
                      <a:pt x="13" y="51"/>
                    </a:lnTo>
                    <a:lnTo>
                      <a:pt x="25" y="55"/>
                    </a:lnTo>
                    <a:lnTo>
                      <a:pt x="39" y="58"/>
                    </a:lnTo>
                    <a:lnTo>
                      <a:pt x="53" y="58"/>
                    </a:lnTo>
                    <a:lnTo>
                      <a:pt x="62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4" name="Freeform 54"/>
              <p:cNvSpPr>
                <a:spLocks/>
              </p:cNvSpPr>
              <p:nvPr/>
            </p:nvSpPr>
            <p:spPr bwMode="auto">
              <a:xfrm>
                <a:off x="3793" y="3114"/>
                <a:ext cx="37" cy="28"/>
              </a:xfrm>
              <a:custGeom>
                <a:avLst/>
                <a:gdLst>
                  <a:gd name="T0" fmla="*/ 3 w 72"/>
                  <a:gd name="T1" fmla="*/ 1 h 56"/>
                  <a:gd name="T2" fmla="*/ 3 w 72"/>
                  <a:gd name="T3" fmla="*/ 0 h 56"/>
                  <a:gd name="T4" fmla="*/ 2 w 72"/>
                  <a:gd name="T5" fmla="*/ 0 h 56"/>
                  <a:gd name="T6" fmla="*/ 2 w 72"/>
                  <a:gd name="T7" fmla="*/ 0 h 56"/>
                  <a:gd name="T8" fmla="*/ 2 w 72"/>
                  <a:gd name="T9" fmla="*/ 0 h 56"/>
                  <a:gd name="T10" fmla="*/ 1 w 72"/>
                  <a:gd name="T11" fmla="*/ 1 h 56"/>
                  <a:gd name="T12" fmla="*/ 1 w 72"/>
                  <a:gd name="T13" fmla="*/ 1 h 56"/>
                  <a:gd name="T14" fmla="*/ 1 w 72"/>
                  <a:gd name="T15" fmla="*/ 1 h 56"/>
                  <a:gd name="T16" fmla="*/ 0 w 72"/>
                  <a:gd name="T17" fmla="*/ 1 h 56"/>
                  <a:gd name="T18" fmla="*/ 1 w 72"/>
                  <a:gd name="T19" fmla="*/ 2 h 56"/>
                  <a:gd name="T20" fmla="*/ 1 w 72"/>
                  <a:gd name="T21" fmla="*/ 2 h 56"/>
                  <a:gd name="T22" fmla="*/ 1 w 72"/>
                  <a:gd name="T23" fmla="*/ 2 h 56"/>
                  <a:gd name="T24" fmla="*/ 2 w 72"/>
                  <a:gd name="T25" fmla="*/ 2 h 56"/>
                  <a:gd name="T26" fmla="*/ 2 w 72"/>
                  <a:gd name="T27" fmla="*/ 2 h 56"/>
                  <a:gd name="T28" fmla="*/ 2 w 72"/>
                  <a:gd name="T29" fmla="*/ 2 h 56"/>
                  <a:gd name="T30" fmla="*/ 3 w 72"/>
                  <a:gd name="T31" fmla="*/ 1 h 56"/>
                  <a:gd name="T32" fmla="*/ 3 w 72"/>
                  <a:gd name="T33" fmla="*/ 1 h 56"/>
                  <a:gd name="T34" fmla="*/ 3 w 72"/>
                  <a:gd name="T35" fmla="*/ 1 h 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2" h="56">
                    <a:moveTo>
                      <a:pt x="72" y="10"/>
                    </a:moveTo>
                    <a:lnTo>
                      <a:pt x="67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40" y="0"/>
                    </a:lnTo>
                    <a:lnTo>
                      <a:pt x="26" y="2"/>
                    </a:lnTo>
                    <a:lnTo>
                      <a:pt x="13" y="7"/>
                    </a:lnTo>
                    <a:lnTo>
                      <a:pt x="3" y="15"/>
                    </a:lnTo>
                    <a:lnTo>
                      <a:pt x="0" y="25"/>
                    </a:lnTo>
                    <a:lnTo>
                      <a:pt x="6" y="41"/>
                    </a:lnTo>
                    <a:lnTo>
                      <a:pt x="17" y="54"/>
                    </a:lnTo>
                    <a:lnTo>
                      <a:pt x="29" y="56"/>
                    </a:lnTo>
                    <a:lnTo>
                      <a:pt x="39" y="53"/>
                    </a:lnTo>
                    <a:lnTo>
                      <a:pt x="49" y="44"/>
                    </a:lnTo>
                    <a:lnTo>
                      <a:pt x="59" y="33"/>
                    </a:lnTo>
                    <a:lnTo>
                      <a:pt x="66" y="22"/>
                    </a:lnTo>
                    <a:lnTo>
                      <a:pt x="71" y="14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5" name="Freeform 55"/>
              <p:cNvSpPr>
                <a:spLocks/>
              </p:cNvSpPr>
              <p:nvPr/>
            </p:nvSpPr>
            <p:spPr bwMode="auto">
              <a:xfrm>
                <a:off x="3823" y="3121"/>
                <a:ext cx="26" cy="37"/>
              </a:xfrm>
              <a:custGeom>
                <a:avLst/>
                <a:gdLst>
                  <a:gd name="T0" fmla="*/ 1 w 53"/>
                  <a:gd name="T1" fmla="*/ 0 h 72"/>
                  <a:gd name="T2" fmla="*/ 0 w 53"/>
                  <a:gd name="T3" fmla="*/ 0 h 72"/>
                  <a:gd name="T4" fmla="*/ 0 w 53"/>
                  <a:gd name="T5" fmla="*/ 1 h 72"/>
                  <a:gd name="T6" fmla="*/ 0 w 53"/>
                  <a:gd name="T7" fmla="*/ 1 h 72"/>
                  <a:gd name="T8" fmla="*/ 0 w 53"/>
                  <a:gd name="T9" fmla="*/ 1 h 72"/>
                  <a:gd name="T10" fmla="*/ 0 w 53"/>
                  <a:gd name="T11" fmla="*/ 2 h 72"/>
                  <a:gd name="T12" fmla="*/ 0 w 53"/>
                  <a:gd name="T13" fmla="*/ 2 h 72"/>
                  <a:gd name="T14" fmla="*/ 0 w 53"/>
                  <a:gd name="T15" fmla="*/ 2 h 72"/>
                  <a:gd name="T16" fmla="*/ 0 w 53"/>
                  <a:gd name="T17" fmla="*/ 3 h 72"/>
                  <a:gd name="T18" fmla="*/ 0 w 53"/>
                  <a:gd name="T19" fmla="*/ 3 h 72"/>
                  <a:gd name="T20" fmla="*/ 1 w 53"/>
                  <a:gd name="T21" fmla="*/ 3 h 72"/>
                  <a:gd name="T22" fmla="*/ 1 w 53"/>
                  <a:gd name="T23" fmla="*/ 2 h 72"/>
                  <a:gd name="T24" fmla="*/ 1 w 53"/>
                  <a:gd name="T25" fmla="*/ 2 h 72"/>
                  <a:gd name="T26" fmla="*/ 1 w 53"/>
                  <a:gd name="T27" fmla="*/ 2 h 72"/>
                  <a:gd name="T28" fmla="*/ 1 w 53"/>
                  <a:gd name="T29" fmla="*/ 1 h 72"/>
                  <a:gd name="T30" fmla="*/ 1 w 53"/>
                  <a:gd name="T31" fmla="*/ 1 h 72"/>
                  <a:gd name="T32" fmla="*/ 1 w 53"/>
                  <a:gd name="T33" fmla="*/ 1 h 72"/>
                  <a:gd name="T34" fmla="*/ 1 w 53"/>
                  <a:gd name="T35" fmla="*/ 0 h 7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3" h="72">
                    <a:moveTo>
                      <a:pt x="33" y="0"/>
                    </a:moveTo>
                    <a:lnTo>
                      <a:pt x="20" y="0"/>
                    </a:lnTo>
                    <a:lnTo>
                      <a:pt x="18" y="3"/>
                    </a:lnTo>
                    <a:lnTo>
                      <a:pt x="13" y="11"/>
                    </a:lnTo>
                    <a:lnTo>
                      <a:pt x="8" y="23"/>
                    </a:lnTo>
                    <a:lnTo>
                      <a:pt x="3" y="35"/>
                    </a:lnTo>
                    <a:lnTo>
                      <a:pt x="0" y="49"/>
                    </a:lnTo>
                    <a:lnTo>
                      <a:pt x="2" y="61"/>
                    </a:lnTo>
                    <a:lnTo>
                      <a:pt x="10" y="69"/>
                    </a:lnTo>
                    <a:lnTo>
                      <a:pt x="26" y="72"/>
                    </a:lnTo>
                    <a:lnTo>
                      <a:pt x="42" y="69"/>
                    </a:lnTo>
                    <a:lnTo>
                      <a:pt x="51" y="61"/>
                    </a:lnTo>
                    <a:lnTo>
                      <a:pt x="53" y="49"/>
                    </a:lnTo>
                    <a:lnTo>
                      <a:pt x="50" y="35"/>
                    </a:lnTo>
                    <a:lnTo>
                      <a:pt x="46" y="23"/>
                    </a:lnTo>
                    <a:lnTo>
                      <a:pt x="40" y="11"/>
                    </a:lnTo>
                    <a:lnTo>
                      <a:pt x="35" y="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6" name="Freeform 56"/>
              <p:cNvSpPr>
                <a:spLocks/>
              </p:cNvSpPr>
              <p:nvPr/>
            </p:nvSpPr>
            <p:spPr bwMode="auto">
              <a:xfrm>
                <a:off x="3843" y="3114"/>
                <a:ext cx="36" cy="28"/>
              </a:xfrm>
              <a:custGeom>
                <a:avLst/>
                <a:gdLst>
                  <a:gd name="T0" fmla="*/ 1 w 71"/>
                  <a:gd name="T1" fmla="*/ 0 h 56"/>
                  <a:gd name="T2" fmla="*/ 0 w 71"/>
                  <a:gd name="T3" fmla="*/ 1 h 56"/>
                  <a:gd name="T4" fmla="*/ 1 w 71"/>
                  <a:gd name="T5" fmla="*/ 1 h 56"/>
                  <a:gd name="T6" fmla="*/ 1 w 71"/>
                  <a:gd name="T7" fmla="*/ 1 h 56"/>
                  <a:gd name="T8" fmla="*/ 1 w 71"/>
                  <a:gd name="T9" fmla="*/ 2 h 56"/>
                  <a:gd name="T10" fmla="*/ 1 w 71"/>
                  <a:gd name="T11" fmla="*/ 2 h 56"/>
                  <a:gd name="T12" fmla="*/ 1 w 71"/>
                  <a:gd name="T13" fmla="*/ 2 h 56"/>
                  <a:gd name="T14" fmla="*/ 2 w 71"/>
                  <a:gd name="T15" fmla="*/ 2 h 56"/>
                  <a:gd name="T16" fmla="*/ 2 w 71"/>
                  <a:gd name="T17" fmla="*/ 2 h 56"/>
                  <a:gd name="T18" fmla="*/ 3 w 71"/>
                  <a:gd name="T19" fmla="*/ 2 h 56"/>
                  <a:gd name="T20" fmla="*/ 3 w 71"/>
                  <a:gd name="T21" fmla="*/ 1 h 56"/>
                  <a:gd name="T22" fmla="*/ 3 w 71"/>
                  <a:gd name="T23" fmla="*/ 1 h 56"/>
                  <a:gd name="T24" fmla="*/ 2 w 71"/>
                  <a:gd name="T25" fmla="*/ 1 h 56"/>
                  <a:gd name="T26" fmla="*/ 2 w 71"/>
                  <a:gd name="T27" fmla="*/ 1 h 56"/>
                  <a:gd name="T28" fmla="*/ 1 w 71"/>
                  <a:gd name="T29" fmla="*/ 0 h 56"/>
                  <a:gd name="T30" fmla="*/ 1 w 71"/>
                  <a:gd name="T31" fmla="*/ 0 h 56"/>
                  <a:gd name="T32" fmla="*/ 1 w 71"/>
                  <a:gd name="T33" fmla="*/ 0 h 56"/>
                  <a:gd name="T34" fmla="*/ 1 w 71"/>
                  <a:gd name="T35" fmla="*/ 0 h 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1" h="56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4"/>
                    </a:lnTo>
                    <a:lnTo>
                      <a:pt x="32" y="53"/>
                    </a:lnTo>
                    <a:lnTo>
                      <a:pt x="44" y="56"/>
                    </a:lnTo>
                    <a:lnTo>
                      <a:pt x="55" y="54"/>
                    </a:lnTo>
                    <a:lnTo>
                      <a:pt x="66" y="41"/>
                    </a:lnTo>
                    <a:lnTo>
                      <a:pt x="71" y="25"/>
                    </a:lnTo>
                    <a:lnTo>
                      <a:pt x="68" y="15"/>
                    </a:lnTo>
                    <a:lnTo>
                      <a:pt x="59" y="7"/>
                    </a:lnTo>
                    <a:lnTo>
                      <a:pt x="46" y="2"/>
                    </a:lnTo>
                    <a:lnTo>
                      <a:pt x="32" y="0"/>
                    </a:lnTo>
                    <a:lnTo>
                      <a:pt x="20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7" name="Freeform 57"/>
              <p:cNvSpPr>
                <a:spLocks/>
              </p:cNvSpPr>
              <p:nvPr/>
            </p:nvSpPr>
            <p:spPr bwMode="auto">
              <a:xfrm>
                <a:off x="3842" y="3081"/>
                <a:ext cx="37" cy="28"/>
              </a:xfrm>
              <a:custGeom>
                <a:avLst/>
                <a:gdLst>
                  <a:gd name="T0" fmla="*/ 0 w 72"/>
                  <a:gd name="T1" fmla="*/ 1 h 57"/>
                  <a:gd name="T2" fmla="*/ 1 w 72"/>
                  <a:gd name="T3" fmla="*/ 1 h 57"/>
                  <a:gd name="T4" fmla="*/ 1 w 72"/>
                  <a:gd name="T5" fmla="*/ 1 h 57"/>
                  <a:gd name="T6" fmla="*/ 1 w 72"/>
                  <a:gd name="T7" fmla="*/ 1 h 57"/>
                  <a:gd name="T8" fmla="*/ 1 w 72"/>
                  <a:gd name="T9" fmla="*/ 1 h 57"/>
                  <a:gd name="T10" fmla="*/ 2 w 72"/>
                  <a:gd name="T11" fmla="*/ 1 h 57"/>
                  <a:gd name="T12" fmla="*/ 2 w 72"/>
                  <a:gd name="T13" fmla="*/ 1 h 57"/>
                  <a:gd name="T14" fmla="*/ 3 w 72"/>
                  <a:gd name="T15" fmla="*/ 1 h 57"/>
                  <a:gd name="T16" fmla="*/ 3 w 72"/>
                  <a:gd name="T17" fmla="*/ 0 h 57"/>
                  <a:gd name="T18" fmla="*/ 3 w 72"/>
                  <a:gd name="T19" fmla="*/ 0 h 57"/>
                  <a:gd name="T20" fmla="*/ 2 w 72"/>
                  <a:gd name="T21" fmla="*/ 0 h 57"/>
                  <a:gd name="T22" fmla="*/ 2 w 72"/>
                  <a:gd name="T23" fmla="*/ 0 h 57"/>
                  <a:gd name="T24" fmla="*/ 2 w 72"/>
                  <a:gd name="T25" fmla="*/ 0 h 57"/>
                  <a:gd name="T26" fmla="*/ 1 w 72"/>
                  <a:gd name="T27" fmla="*/ 0 h 57"/>
                  <a:gd name="T28" fmla="*/ 1 w 72"/>
                  <a:gd name="T29" fmla="*/ 0 h 57"/>
                  <a:gd name="T30" fmla="*/ 1 w 72"/>
                  <a:gd name="T31" fmla="*/ 1 h 57"/>
                  <a:gd name="T32" fmla="*/ 1 w 72"/>
                  <a:gd name="T33" fmla="*/ 1 h 57"/>
                  <a:gd name="T34" fmla="*/ 0 w 72"/>
                  <a:gd name="T35" fmla="*/ 1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2" h="57">
                    <a:moveTo>
                      <a:pt x="0" y="46"/>
                    </a:moveTo>
                    <a:lnTo>
                      <a:pt x="6" y="57"/>
                    </a:lnTo>
                    <a:lnTo>
                      <a:pt x="9" y="57"/>
                    </a:lnTo>
                    <a:lnTo>
                      <a:pt x="19" y="57"/>
                    </a:lnTo>
                    <a:lnTo>
                      <a:pt x="32" y="57"/>
                    </a:lnTo>
                    <a:lnTo>
                      <a:pt x="47" y="54"/>
                    </a:lnTo>
                    <a:lnTo>
                      <a:pt x="60" y="50"/>
                    </a:lnTo>
                    <a:lnTo>
                      <a:pt x="69" y="43"/>
                    </a:lnTo>
                    <a:lnTo>
                      <a:pt x="72" y="31"/>
                    </a:lnTo>
                    <a:lnTo>
                      <a:pt x="67" y="16"/>
                    </a:lnTo>
                    <a:lnTo>
                      <a:pt x="55" y="4"/>
                    </a:lnTo>
                    <a:lnTo>
                      <a:pt x="44" y="0"/>
                    </a:lnTo>
                    <a:lnTo>
                      <a:pt x="33" y="4"/>
                    </a:lnTo>
                    <a:lnTo>
                      <a:pt x="23" y="13"/>
                    </a:lnTo>
                    <a:lnTo>
                      <a:pt x="14" y="23"/>
                    </a:lnTo>
                    <a:lnTo>
                      <a:pt x="7" y="35"/>
                    </a:lnTo>
                    <a:lnTo>
                      <a:pt x="1" y="43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8" name="Freeform 58"/>
              <p:cNvSpPr>
                <a:spLocks/>
              </p:cNvSpPr>
              <p:nvPr/>
            </p:nvSpPr>
            <p:spPr bwMode="auto">
              <a:xfrm>
                <a:off x="3134" y="3087"/>
                <a:ext cx="11" cy="12"/>
              </a:xfrm>
              <a:custGeom>
                <a:avLst/>
                <a:gdLst>
                  <a:gd name="T0" fmla="*/ 0 w 23"/>
                  <a:gd name="T1" fmla="*/ 1 h 24"/>
                  <a:gd name="T2" fmla="*/ 0 w 23"/>
                  <a:gd name="T3" fmla="*/ 1 h 24"/>
                  <a:gd name="T4" fmla="*/ 0 w 23"/>
                  <a:gd name="T5" fmla="*/ 1 h 24"/>
                  <a:gd name="T6" fmla="*/ 0 w 23"/>
                  <a:gd name="T7" fmla="*/ 1 h 24"/>
                  <a:gd name="T8" fmla="*/ 0 w 23"/>
                  <a:gd name="T9" fmla="*/ 1 h 24"/>
                  <a:gd name="T10" fmla="*/ 0 w 23"/>
                  <a:gd name="T11" fmla="*/ 1 h 24"/>
                  <a:gd name="T12" fmla="*/ 0 w 23"/>
                  <a:gd name="T13" fmla="*/ 1 h 24"/>
                  <a:gd name="T14" fmla="*/ 0 w 23"/>
                  <a:gd name="T15" fmla="*/ 1 h 24"/>
                  <a:gd name="T16" fmla="*/ 0 w 23"/>
                  <a:gd name="T17" fmla="*/ 0 h 24"/>
                  <a:gd name="T18" fmla="*/ 0 w 23"/>
                  <a:gd name="T19" fmla="*/ 1 h 24"/>
                  <a:gd name="T20" fmla="*/ 0 w 23"/>
                  <a:gd name="T21" fmla="*/ 1 h 24"/>
                  <a:gd name="T22" fmla="*/ 0 w 23"/>
                  <a:gd name="T23" fmla="*/ 1 h 24"/>
                  <a:gd name="T24" fmla="*/ 0 w 23"/>
                  <a:gd name="T25" fmla="*/ 1 h 24"/>
                  <a:gd name="T26" fmla="*/ 0 w 23"/>
                  <a:gd name="T27" fmla="*/ 1 h 24"/>
                  <a:gd name="T28" fmla="*/ 0 w 23"/>
                  <a:gd name="T29" fmla="*/ 1 h 24"/>
                  <a:gd name="T30" fmla="*/ 0 w 23"/>
                  <a:gd name="T31" fmla="*/ 1 h 24"/>
                  <a:gd name="T32" fmla="*/ 0 w 23"/>
                  <a:gd name="T33" fmla="*/ 1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3" h="24">
                    <a:moveTo>
                      <a:pt x="12" y="24"/>
                    </a:moveTo>
                    <a:lnTo>
                      <a:pt x="7" y="23"/>
                    </a:lnTo>
                    <a:lnTo>
                      <a:pt x="4" y="20"/>
                    </a:lnTo>
                    <a:lnTo>
                      <a:pt x="1" y="17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4" y="3"/>
                    </a:lnTo>
                    <a:lnTo>
                      <a:pt x="7" y="1"/>
                    </a:lnTo>
                    <a:lnTo>
                      <a:pt x="12" y="0"/>
                    </a:lnTo>
                    <a:lnTo>
                      <a:pt x="16" y="1"/>
                    </a:lnTo>
                    <a:lnTo>
                      <a:pt x="20" y="3"/>
                    </a:lnTo>
                    <a:lnTo>
                      <a:pt x="22" y="8"/>
                    </a:lnTo>
                    <a:lnTo>
                      <a:pt x="23" y="12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6" y="23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9" name="Freeform 59"/>
              <p:cNvSpPr>
                <a:spLocks/>
              </p:cNvSpPr>
              <p:nvPr/>
            </p:nvSpPr>
            <p:spPr bwMode="auto">
              <a:xfrm>
                <a:off x="3126" y="3048"/>
                <a:ext cx="26" cy="36"/>
              </a:xfrm>
              <a:custGeom>
                <a:avLst/>
                <a:gdLst>
                  <a:gd name="T0" fmla="*/ 1 w 52"/>
                  <a:gd name="T1" fmla="*/ 2 h 73"/>
                  <a:gd name="T2" fmla="*/ 1 w 52"/>
                  <a:gd name="T3" fmla="*/ 2 h 73"/>
                  <a:gd name="T4" fmla="*/ 2 w 52"/>
                  <a:gd name="T5" fmla="*/ 2 h 73"/>
                  <a:gd name="T6" fmla="*/ 2 w 52"/>
                  <a:gd name="T7" fmla="*/ 1 h 73"/>
                  <a:gd name="T8" fmla="*/ 2 w 52"/>
                  <a:gd name="T9" fmla="*/ 1 h 73"/>
                  <a:gd name="T10" fmla="*/ 2 w 52"/>
                  <a:gd name="T11" fmla="*/ 1 h 73"/>
                  <a:gd name="T12" fmla="*/ 2 w 52"/>
                  <a:gd name="T13" fmla="*/ 0 h 73"/>
                  <a:gd name="T14" fmla="*/ 2 w 52"/>
                  <a:gd name="T15" fmla="*/ 0 h 73"/>
                  <a:gd name="T16" fmla="*/ 2 w 52"/>
                  <a:gd name="T17" fmla="*/ 0 h 73"/>
                  <a:gd name="T18" fmla="*/ 1 w 52"/>
                  <a:gd name="T19" fmla="*/ 0 h 73"/>
                  <a:gd name="T20" fmla="*/ 1 w 52"/>
                  <a:gd name="T21" fmla="*/ 0 h 73"/>
                  <a:gd name="T22" fmla="*/ 1 w 52"/>
                  <a:gd name="T23" fmla="*/ 0 h 73"/>
                  <a:gd name="T24" fmla="*/ 0 w 52"/>
                  <a:gd name="T25" fmla="*/ 0 h 73"/>
                  <a:gd name="T26" fmla="*/ 1 w 52"/>
                  <a:gd name="T27" fmla="*/ 1 h 73"/>
                  <a:gd name="T28" fmla="*/ 1 w 52"/>
                  <a:gd name="T29" fmla="*/ 1 h 73"/>
                  <a:gd name="T30" fmla="*/ 1 w 52"/>
                  <a:gd name="T31" fmla="*/ 1 h 73"/>
                  <a:gd name="T32" fmla="*/ 1 w 52"/>
                  <a:gd name="T33" fmla="*/ 2 h 73"/>
                  <a:gd name="T34" fmla="*/ 1 w 52"/>
                  <a:gd name="T35" fmla="*/ 2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" h="73">
                    <a:moveTo>
                      <a:pt x="20" y="73"/>
                    </a:moveTo>
                    <a:lnTo>
                      <a:pt x="31" y="73"/>
                    </a:lnTo>
                    <a:lnTo>
                      <a:pt x="34" y="69"/>
                    </a:lnTo>
                    <a:lnTo>
                      <a:pt x="38" y="61"/>
                    </a:lnTo>
                    <a:lnTo>
                      <a:pt x="44" y="50"/>
                    </a:lnTo>
                    <a:lnTo>
                      <a:pt x="50" y="36"/>
                    </a:lnTo>
                    <a:lnTo>
                      <a:pt x="52" y="23"/>
                    </a:lnTo>
                    <a:lnTo>
                      <a:pt x="51" y="12"/>
                    </a:lnTo>
                    <a:lnTo>
                      <a:pt x="43" y="4"/>
                    </a:lnTo>
                    <a:lnTo>
                      <a:pt x="27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3" y="61"/>
                    </a:lnTo>
                    <a:lnTo>
                      <a:pt x="17" y="69"/>
                    </a:lnTo>
                    <a:lnTo>
                      <a:pt x="20" y="7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0" name="Freeform 60"/>
              <p:cNvSpPr>
                <a:spLocks/>
              </p:cNvSpPr>
              <p:nvPr/>
            </p:nvSpPr>
            <p:spPr bwMode="auto">
              <a:xfrm>
                <a:off x="3126" y="3048"/>
                <a:ext cx="26" cy="36"/>
              </a:xfrm>
              <a:custGeom>
                <a:avLst/>
                <a:gdLst>
                  <a:gd name="T0" fmla="*/ 1 w 52"/>
                  <a:gd name="T1" fmla="*/ 2 h 73"/>
                  <a:gd name="T2" fmla="*/ 1 w 52"/>
                  <a:gd name="T3" fmla="*/ 2 h 73"/>
                  <a:gd name="T4" fmla="*/ 2 w 52"/>
                  <a:gd name="T5" fmla="*/ 2 h 73"/>
                  <a:gd name="T6" fmla="*/ 2 w 52"/>
                  <a:gd name="T7" fmla="*/ 1 h 73"/>
                  <a:gd name="T8" fmla="*/ 2 w 52"/>
                  <a:gd name="T9" fmla="*/ 1 h 73"/>
                  <a:gd name="T10" fmla="*/ 2 w 52"/>
                  <a:gd name="T11" fmla="*/ 1 h 73"/>
                  <a:gd name="T12" fmla="*/ 2 w 52"/>
                  <a:gd name="T13" fmla="*/ 0 h 73"/>
                  <a:gd name="T14" fmla="*/ 2 w 52"/>
                  <a:gd name="T15" fmla="*/ 0 h 73"/>
                  <a:gd name="T16" fmla="*/ 2 w 52"/>
                  <a:gd name="T17" fmla="*/ 0 h 73"/>
                  <a:gd name="T18" fmla="*/ 1 w 52"/>
                  <a:gd name="T19" fmla="*/ 0 h 73"/>
                  <a:gd name="T20" fmla="*/ 1 w 52"/>
                  <a:gd name="T21" fmla="*/ 0 h 73"/>
                  <a:gd name="T22" fmla="*/ 1 w 52"/>
                  <a:gd name="T23" fmla="*/ 0 h 73"/>
                  <a:gd name="T24" fmla="*/ 0 w 52"/>
                  <a:gd name="T25" fmla="*/ 0 h 73"/>
                  <a:gd name="T26" fmla="*/ 1 w 52"/>
                  <a:gd name="T27" fmla="*/ 1 h 73"/>
                  <a:gd name="T28" fmla="*/ 1 w 52"/>
                  <a:gd name="T29" fmla="*/ 1 h 73"/>
                  <a:gd name="T30" fmla="*/ 1 w 52"/>
                  <a:gd name="T31" fmla="*/ 1 h 73"/>
                  <a:gd name="T32" fmla="*/ 1 w 52"/>
                  <a:gd name="T33" fmla="*/ 2 h 73"/>
                  <a:gd name="T34" fmla="*/ 1 w 52"/>
                  <a:gd name="T35" fmla="*/ 2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" h="73">
                    <a:moveTo>
                      <a:pt x="20" y="73"/>
                    </a:moveTo>
                    <a:lnTo>
                      <a:pt x="31" y="73"/>
                    </a:lnTo>
                    <a:lnTo>
                      <a:pt x="34" y="69"/>
                    </a:lnTo>
                    <a:lnTo>
                      <a:pt x="38" y="61"/>
                    </a:lnTo>
                    <a:lnTo>
                      <a:pt x="44" y="50"/>
                    </a:lnTo>
                    <a:lnTo>
                      <a:pt x="50" y="36"/>
                    </a:lnTo>
                    <a:lnTo>
                      <a:pt x="52" y="23"/>
                    </a:lnTo>
                    <a:lnTo>
                      <a:pt x="51" y="12"/>
                    </a:lnTo>
                    <a:lnTo>
                      <a:pt x="43" y="4"/>
                    </a:lnTo>
                    <a:lnTo>
                      <a:pt x="27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3" y="61"/>
                    </a:lnTo>
                    <a:lnTo>
                      <a:pt x="17" y="69"/>
                    </a:lnTo>
                    <a:lnTo>
                      <a:pt x="20" y="7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1" name="Freeform 61"/>
              <p:cNvSpPr>
                <a:spLocks/>
              </p:cNvSpPr>
              <p:nvPr/>
            </p:nvSpPr>
            <p:spPr bwMode="auto">
              <a:xfrm>
                <a:off x="3097" y="3063"/>
                <a:ext cx="35" cy="28"/>
              </a:xfrm>
              <a:custGeom>
                <a:avLst/>
                <a:gdLst>
                  <a:gd name="T0" fmla="*/ 2 w 72"/>
                  <a:gd name="T1" fmla="*/ 1 h 58"/>
                  <a:gd name="T2" fmla="*/ 2 w 72"/>
                  <a:gd name="T3" fmla="*/ 1 h 58"/>
                  <a:gd name="T4" fmla="*/ 2 w 72"/>
                  <a:gd name="T5" fmla="*/ 1 h 58"/>
                  <a:gd name="T6" fmla="*/ 2 w 72"/>
                  <a:gd name="T7" fmla="*/ 1 h 58"/>
                  <a:gd name="T8" fmla="*/ 1 w 72"/>
                  <a:gd name="T9" fmla="*/ 0 h 58"/>
                  <a:gd name="T10" fmla="*/ 1 w 72"/>
                  <a:gd name="T11" fmla="*/ 0 h 58"/>
                  <a:gd name="T12" fmla="*/ 1 w 72"/>
                  <a:gd name="T13" fmla="*/ 0 h 58"/>
                  <a:gd name="T14" fmla="*/ 0 w 72"/>
                  <a:gd name="T15" fmla="*/ 0 h 58"/>
                  <a:gd name="T16" fmla="*/ 0 w 72"/>
                  <a:gd name="T17" fmla="*/ 0 h 58"/>
                  <a:gd name="T18" fmla="*/ 0 w 72"/>
                  <a:gd name="T19" fmla="*/ 0 h 58"/>
                  <a:gd name="T20" fmla="*/ 0 w 72"/>
                  <a:gd name="T21" fmla="*/ 0 h 58"/>
                  <a:gd name="T22" fmla="*/ 0 w 72"/>
                  <a:gd name="T23" fmla="*/ 1 h 58"/>
                  <a:gd name="T24" fmla="*/ 0 w 72"/>
                  <a:gd name="T25" fmla="*/ 1 h 58"/>
                  <a:gd name="T26" fmla="*/ 0 w 72"/>
                  <a:gd name="T27" fmla="*/ 1 h 58"/>
                  <a:gd name="T28" fmla="*/ 1 w 72"/>
                  <a:gd name="T29" fmla="*/ 1 h 58"/>
                  <a:gd name="T30" fmla="*/ 1 w 72"/>
                  <a:gd name="T31" fmla="*/ 1 h 58"/>
                  <a:gd name="T32" fmla="*/ 1 w 72"/>
                  <a:gd name="T33" fmla="*/ 1 h 58"/>
                  <a:gd name="T34" fmla="*/ 2 w 72"/>
                  <a:gd name="T35" fmla="*/ 1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2" h="58">
                    <a:moveTo>
                      <a:pt x="66" y="58"/>
                    </a:moveTo>
                    <a:lnTo>
                      <a:pt x="72" y="47"/>
                    </a:lnTo>
                    <a:lnTo>
                      <a:pt x="71" y="44"/>
                    </a:lnTo>
                    <a:lnTo>
                      <a:pt x="65" y="36"/>
                    </a:lnTo>
                    <a:lnTo>
                      <a:pt x="58" y="24"/>
                    </a:lnTo>
                    <a:lnTo>
                      <a:pt x="50" y="14"/>
                    </a:lnTo>
                    <a:lnTo>
                      <a:pt x="40" y="5"/>
                    </a:lnTo>
                    <a:lnTo>
                      <a:pt x="28" y="0"/>
                    </a:lnTo>
                    <a:lnTo>
                      <a:pt x="16" y="3"/>
                    </a:lnTo>
                    <a:lnTo>
                      <a:pt x="6" y="15"/>
                    </a:lnTo>
                    <a:lnTo>
                      <a:pt x="0" y="31"/>
                    </a:lnTo>
                    <a:lnTo>
                      <a:pt x="4" y="43"/>
                    </a:lnTo>
                    <a:lnTo>
                      <a:pt x="12" y="51"/>
                    </a:lnTo>
                    <a:lnTo>
                      <a:pt x="26" y="56"/>
                    </a:lnTo>
                    <a:lnTo>
                      <a:pt x="40" y="58"/>
                    </a:lnTo>
                    <a:lnTo>
                      <a:pt x="52" y="58"/>
                    </a:lnTo>
                    <a:lnTo>
                      <a:pt x="63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2" name="Freeform 62"/>
              <p:cNvSpPr>
                <a:spLocks/>
              </p:cNvSpPr>
              <p:nvPr/>
            </p:nvSpPr>
            <p:spPr bwMode="auto">
              <a:xfrm>
                <a:off x="3097" y="3095"/>
                <a:ext cx="35" cy="29"/>
              </a:xfrm>
              <a:custGeom>
                <a:avLst/>
                <a:gdLst>
                  <a:gd name="T0" fmla="*/ 2 w 72"/>
                  <a:gd name="T1" fmla="*/ 1 h 56"/>
                  <a:gd name="T2" fmla="*/ 2 w 72"/>
                  <a:gd name="T3" fmla="*/ 0 h 56"/>
                  <a:gd name="T4" fmla="*/ 1 w 72"/>
                  <a:gd name="T5" fmla="*/ 0 h 56"/>
                  <a:gd name="T6" fmla="*/ 1 w 72"/>
                  <a:gd name="T7" fmla="*/ 0 h 56"/>
                  <a:gd name="T8" fmla="*/ 1 w 72"/>
                  <a:gd name="T9" fmla="*/ 0 h 56"/>
                  <a:gd name="T10" fmla="*/ 0 w 72"/>
                  <a:gd name="T11" fmla="*/ 1 h 56"/>
                  <a:gd name="T12" fmla="*/ 0 w 72"/>
                  <a:gd name="T13" fmla="*/ 1 h 56"/>
                  <a:gd name="T14" fmla="*/ 0 w 72"/>
                  <a:gd name="T15" fmla="*/ 1 h 56"/>
                  <a:gd name="T16" fmla="*/ 0 w 72"/>
                  <a:gd name="T17" fmla="*/ 1 h 56"/>
                  <a:gd name="T18" fmla="*/ 0 w 72"/>
                  <a:gd name="T19" fmla="*/ 2 h 56"/>
                  <a:gd name="T20" fmla="*/ 0 w 72"/>
                  <a:gd name="T21" fmla="*/ 2 h 56"/>
                  <a:gd name="T22" fmla="*/ 0 w 72"/>
                  <a:gd name="T23" fmla="*/ 2 h 56"/>
                  <a:gd name="T24" fmla="*/ 1 w 72"/>
                  <a:gd name="T25" fmla="*/ 2 h 56"/>
                  <a:gd name="T26" fmla="*/ 1 w 72"/>
                  <a:gd name="T27" fmla="*/ 2 h 56"/>
                  <a:gd name="T28" fmla="*/ 1 w 72"/>
                  <a:gd name="T29" fmla="*/ 2 h 56"/>
                  <a:gd name="T30" fmla="*/ 2 w 72"/>
                  <a:gd name="T31" fmla="*/ 1 h 56"/>
                  <a:gd name="T32" fmla="*/ 2 w 72"/>
                  <a:gd name="T33" fmla="*/ 1 h 56"/>
                  <a:gd name="T34" fmla="*/ 2 w 72"/>
                  <a:gd name="T35" fmla="*/ 1 h 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2" h="56">
                    <a:moveTo>
                      <a:pt x="72" y="10"/>
                    </a:moveTo>
                    <a:lnTo>
                      <a:pt x="66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40" y="0"/>
                    </a:lnTo>
                    <a:lnTo>
                      <a:pt x="26" y="2"/>
                    </a:lnTo>
                    <a:lnTo>
                      <a:pt x="13" y="7"/>
                    </a:lnTo>
                    <a:lnTo>
                      <a:pt x="4" y="14"/>
                    </a:lnTo>
                    <a:lnTo>
                      <a:pt x="0" y="25"/>
                    </a:lnTo>
                    <a:lnTo>
                      <a:pt x="6" y="40"/>
                    </a:lnTo>
                    <a:lnTo>
                      <a:pt x="16" y="53"/>
                    </a:lnTo>
                    <a:lnTo>
                      <a:pt x="28" y="56"/>
                    </a:lnTo>
                    <a:lnTo>
                      <a:pt x="40" y="53"/>
                    </a:lnTo>
                    <a:lnTo>
                      <a:pt x="50" y="44"/>
                    </a:lnTo>
                    <a:lnTo>
                      <a:pt x="58" y="33"/>
                    </a:lnTo>
                    <a:lnTo>
                      <a:pt x="65" y="22"/>
                    </a:lnTo>
                    <a:lnTo>
                      <a:pt x="71" y="14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3" name="Freeform 63"/>
              <p:cNvSpPr>
                <a:spLocks/>
              </p:cNvSpPr>
              <p:nvPr/>
            </p:nvSpPr>
            <p:spPr bwMode="auto">
              <a:xfrm>
                <a:off x="3126" y="3102"/>
                <a:ext cx="27" cy="37"/>
              </a:xfrm>
              <a:custGeom>
                <a:avLst/>
                <a:gdLst>
                  <a:gd name="T0" fmla="*/ 1 w 53"/>
                  <a:gd name="T1" fmla="*/ 0 h 72"/>
                  <a:gd name="T2" fmla="*/ 1 w 53"/>
                  <a:gd name="T3" fmla="*/ 0 h 72"/>
                  <a:gd name="T4" fmla="*/ 1 w 53"/>
                  <a:gd name="T5" fmla="*/ 1 h 72"/>
                  <a:gd name="T6" fmla="*/ 1 w 53"/>
                  <a:gd name="T7" fmla="*/ 1 h 72"/>
                  <a:gd name="T8" fmla="*/ 1 w 53"/>
                  <a:gd name="T9" fmla="*/ 1 h 72"/>
                  <a:gd name="T10" fmla="*/ 1 w 53"/>
                  <a:gd name="T11" fmla="*/ 2 h 72"/>
                  <a:gd name="T12" fmla="*/ 0 w 53"/>
                  <a:gd name="T13" fmla="*/ 2 h 72"/>
                  <a:gd name="T14" fmla="*/ 1 w 53"/>
                  <a:gd name="T15" fmla="*/ 2 h 72"/>
                  <a:gd name="T16" fmla="*/ 1 w 53"/>
                  <a:gd name="T17" fmla="*/ 3 h 72"/>
                  <a:gd name="T18" fmla="*/ 1 w 53"/>
                  <a:gd name="T19" fmla="*/ 3 h 72"/>
                  <a:gd name="T20" fmla="*/ 2 w 53"/>
                  <a:gd name="T21" fmla="*/ 3 h 72"/>
                  <a:gd name="T22" fmla="*/ 2 w 53"/>
                  <a:gd name="T23" fmla="*/ 2 h 72"/>
                  <a:gd name="T24" fmla="*/ 2 w 53"/>
                  <a:gd name="T25" fmla="*/ 2 h 72"/>
                  <a:gd name="T26" fmla="*/ 2 w 53"/>
                  <a:gd name="T27" fmla="*/ 2 h 72"/>
                  <a:gd name="T28" fmla="*/ 2 w 53"/>
                  <a:gd name="T29" fmla="*/ 1 h 72"/>
                  <a:gd name="T30" fmla="*/ 2 w 53"/>
                  <a:gd name="T31" fmla="*/ 1 h 72"/>
                  <a:gd name="T32" fmla="*/ 2 w 53"/>
                  <a:gd name="T33" fmla="*/ 1 h 72"/>
                  <a:gd name="T34" fmla="*/ 1 w 53"/>
                  <a:gd name="T35" fmla="*/ 0 h 7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3" h="72">
                    <a:moveTo>
                      <a:pt x="32" y="0"/>
                    </a:moveTo>
                    <a:lnTo>
                      <a:pt x="21" y="0"/>
                    </a:lnTo>
                    <a:lnTo>
                      <a:pt x="19" y="3"/>
                    </a:lnTo>
                    <a:lnTo>
                      <a:pt x="14" y="11"/>
                    </a:lnTo>
                    <a:lnTo>
                      <a:pt x="8" y="23"/>
                    </a:lnTo>
                    <a:lnTo>
                      <a:pt x="2" y="35"/>
                    </a:lnTo>
                    <a:lnTo>
                      <a:pt x="0" y="49"/>
                    </a:lnTo>
                    <a:lnTo>
                      <a:pt x="2" y="61"/>
                    </a:lnTo>
                    <a:lnTo>
                      <a:pt x="10" y="69"/>
                    </a:lnTo>
                    <a:lnTo>
                      <a:pt x="27" y="72"/>
                    </a:lnTo>
                    <a:lnTo>
                      <a:pt x="43" y="69"/>
                    </a:lnTo>
                    <a:lnTo>
                      <a:pt x="51" y="61"/>
                    </a:lnTo>
                    <a:lnTo>
                      <a:pt x="53" y="49"/>
                    </a:lnTo>
                    <a:lnTo>
                      <a:pt x="51" y="35"/>
                    </a:lnTo>
                    <a:lnTo>
                      <a:pt x="45" y="23"/>
                    </a:lnTo>
                    <a:lnTo>
                      <a:pt x="39" y="11"/>
                    </a:lnTo>
                    <a:lnTo>
                      <a:pt x="35" y="3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4" name="Freeform 64"/>
              <p:cNvSpPr>
                <a:spLocks/>
              </p:cNvSpPr>
              <p:nvPr/>
            </p:nvSpPr>
            <p:spPr bwMode="auto">
              <a:xfrm>
                <a:off x="3146" y="3095"/>
                <a:ext cx="35" cy="29"/>
              </a:xfrm>
              <a:custGeom>
                <a:avLst/>
                <a:gdLst>
                  <a:gd name="T0" fmla="*/ 0 w 72"/>
                  <a:gd name="T1" fmla="*/ 0 h 57"/>
                  <a:gd name="T2" fmla="*/ 0 w 72"/>
                  <a:gd name="T3" fmla="*/ 1 h 57"/>
                  <a:gd name="T4" fmla="*/ 0 w 72"/>
                  <a:gd name="T5" fmla="*/ 1 h 57"/>
                  <a:gd name="T6" fmla="*/ 0 w 72"/>
                  <a:gd name="T7" fmla="*/ 1 h 57"/>
                  <a:gd name="T8" fmla="*/ 0 w 72"/>
                  <a:gd name="T9" fmla="*/ 2 h 57"/>
                  <a:gd name="T10" fmla="*/ 0 w 72"/>
                  <a:gd name="T11" fmla="*/ 2 h 57"/>
                  <a:gd name="T12" fmla="*/ 1 w 72"/>
                  <a:gd name="T13" fmla="*/ 2 h 57"/>
                  <a:gd name="T14" fmla="*/ 1 w 72"/>
                  <a:gd name="T15" fmla="*/ 2 h 57"/>
                  <a:gd name="T16" fmla="*/ 1 w 72"/>
                  <a:gd name="T17" fmla="*/ 2 h 57"/>
                  <a:gd name="T18" fmla="*/ 2 w 72"/>
                  <a:gd name="T19" fmla="*/ 2 h 57"/>
                  <a:gd name="T20" fmla="*/ 2 w 72"/>
                  <a:gd name="T21" fmla="*/ 1 h 57"/>
                  <a:gd name="T22" fmla="*/ 2 w 72"/>
                  <a:gd name="T23" fmla="*/ 1 h 57"/>
                  <a:gd name="T24" fmla="*/ 1 w 72"/>
                  <a:gd name="T25" fmla="*/ 1 h 57"/>
                  <a:gd name="T26" fmla="*/ 1 w 72"/>
                  <a:gd name="T27" fmla="*/ 1 h 57"/>
                  <a:gd name="T28" fmla="*/ 1 w 72"/>
                  <a:gd name="T29" fmla="*/ 0 h 57"/>
                  <a:gd name="T30" fmla="*/ 0 w 72"/>
                  <a:gd name="T31" fmla="*/ 0 h 57"/>
                  <a:gd name="T32" fmla="*/ 0 w 72"/>
                  <a:gd name="T33" fmla="*/ 0 h 57"/>
                  <a:gd name="T34" fmla="*/ 0 w 72"/>
                  <a:gd name="T35" fmla="*/ 0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2" h="57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3"/>
                    </a:lnTo>
                    <a:lnTo>
                      <a:pt x="33" y="53"/>
                    </a:lnTo>
                    <a:lnTo>
                      <a:pt x="44" y="57"/>
                    </a:lnTo>
                    <a:lnTo>
                      <a:pt x="56" y="55"/>
                    </a:lnTo>
                    <a:lnTo>
                      <a:pt x="66" y="42"/>
                    </a:lnTo>
                    <a:lnTo>
                      <a:pt x="72" y="26"/>
                    </a:lnTo>
                    <a:lnTo>
                      <a:pt x="68" y="15"/>
                    </a:lnTo>
                    <a:lnTo>
                      <a:pt x="60" y="7"/>
                    </a:lnTo>
                    <a:lnTo>
                      <a:pt x="46" y="2"/>
                    </a:lnTo>
                    <a:lnTo>
                      <a:pt x="33" y="0"/>
                    </a:lnTo>
                    <a:lnTo>
                      <a:pt x="20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5" name="Freeform 65"/>
              <p:cNvSpPr>
                <a:spLocks/>
              </p:cNvSpPr>
              <p:nvPr/>
            </p:nvSpPr>
            <p:spPr bwMode="auto">
              <a:xfrm>
                <a:off x="3146" y="3062"/>
                <a:ext cx="35" cy="29"/>
              </a:xfrm>
              <a:custGeom>
                <a:avLst/>
                <a:gdLst>
                  <a:gd name="T0" fmla="*/ 0 w 72"/>
                  <a:gd name="T1" fmla="*/ 2 h 58"/>
                  <a:gd name="T2" fmla="*/ 0 w 72"/>
                  <a:gd name="T3" fmla="*/ 2 h 58"/>
                  <a:gd name="T4" fmla="*/ 0 w 72"/>
                  <a:gd name="T5" fmla="*/ 2 h 58"/>
                  <a:gd name="T6" fmla="*/ 0 w 72"/>
                  <a:gd name="T7" fmla="*/ 2 h 58"/>
                  <a:gd name="T8" fmla="*/ 1 w 72"/>
                  <a:gd name="T9" fmla="*/ 2 h 58"/>
                  <a:gd name="T10" fmla="*/ 1 w 72"/>
                  <a:gd name="T11" fmla="*/ 2 h 58"/>
                  <a:gd name="T12" fmla="*/ 1 w 72"/>
                  <a:gd name="T13" fmla="*/ 2 h 58"/>
                  <a:gd name="T14" fmla="*/ 2 w 72"/>
                  <a:gd name="T15" fmla="*/ 2 h 58"/>
                  <a:gd name="T16" fmla="*/ 2 w 72"/>
                  <a:gd name="T17" fmla="*/ 1 h 58"/>
                  <a:gd name="T18" fmla="*/ 2 w 72"/>
                  <a:gd name="T19" fmla="*/ 1 h 58"/>
                  <a:gd name="T20" fmla="*/ 1 w 72"/>
                  <a:gd name="T21" fmla="*/ 1 h 58"/>
                  <a:gd name="T22" fmla="*/ 1 w 72"/>
                  <a:gd name="T23" fmla="*/ 0 h 58"/>
                  <a:gd name="T24" fmla="*/ 1 w 72"/>
                  <a:gd name="T25" fmla="*/ 1 h 58"/>
                  <a:gd name="T26" fmla="*/ 0 w 72"/>
                  <a:gd name="T27" fmla="*/ 1 h 58"/>
                  <a:gd name="T28" fmla="*/ 0 w 72"/>
                  <a:gd name="T29" fmla="*/ 1 h 58"/>
                  <a:gd name="T30" fmla="*/ 0 w 72"/>
                  <a:gd name="T31" fmla="*/ 2 h 58"/>
                  <a:gd name="T32" fmla="*/ 0 w 72"/>
                  <a:gd name="T33" fmla="*/ 2 h 58"/>
                  <a:gd name="T34" fmla="*/ 0 w 72"/>
                  <a:gd name="T35" fmla="*/ 2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2" h="58">
                    <a:moveTo>
                      <a:pt x="0" y="47"/>
                    </a:moveTo>
                    <a:lnTo>
                      <a:pt x="6" y="58"/>
                    </a:lnTo>
                    <a:lnTo>
                      <a:pt x="9" y="58"/>
                    </a:lnTo>
                    <a:lnTo>
                      <a:pt x="20" y="58"/>
                    </a:lnTo>
                    <a:lnTo>
                      <a:pt x="33" y="58"/>
                    </a:lnTo>
                    <a:lnTo>
                      <a:pt x="46" y="55"/>
                    </a:lnTo>
                    <a:lnTo>
                      <a:pt x="59" y="51"/>
                    </a:lnTo>
                    <a:lnTo>
                      <a:pt x="68" y="43"/>
                    </a:lnTo>
                    <a:lnTo>
                      <a:pt x="72" y="32"/>
                    </a:lnTo>
                    <a:lnTo>
                      <a:pt x="66" y="16"/>
                    </a:lnTo>
                    <a:lnTo>
                      <a:pt x="56" y="4"/>
                    </a:lnTo>
                    <a:lnTo>
                      <a:pt x="44" y="0"/>
                    </a:lnTo>
                    <a:lnTo>
                      <a:pt x="33" y="5"/>
                    </a:lnTo>
                    <a:lnTo>
                      <a:pt x="23" y="14"/>
                    </a:lnTo>
                    <a:lnTo>
                      <a:pt x="14" y="24"/>
                    </a:lnTo>
                    <a:lnTo>
                      <a:pt x="7" y="36"/>
                    </a:lnTo>
                    <a:lnTo>
                      <a:pt x="1" y="44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6" name="Freeform 66"/>
              <p:cNvSpPr>
                <a:spLocks/>
              </p:cNvSpPr>
              <p:nvPr/>
            </p:nvSpPr>
            <p:spPr bwMode="auto">
              <a:xfrm>
                <a:off x="2933" y="2482"/>
                <a:ext cx="72" cy="84"/>
              </a:xfrm>
              <a:custGeom>
                <a:avLst/>
                <a:gdLst>
                  <a:gd name="T0" fmla="*/ 5 w 144"/>
                  <a:gd name="T1" fmla="*/ 0 h 167"/>
                  <a:gd name="T2" fmla="*/ 5 w 144"/>
                  <a:gd name="T3" fmla="*/ 1 h 167"/>
                  <a:gd name="T4" fmla="*/ 5 w 144"/>
                  <a:gd name="T5" fmla="*/ 2 h 167"/>
                  <a:gd name="T6" fmla="*/ 5 w 144"/>
                  <a:gd name="T7" fmla="*/ 3 h 167"/>
                  <a:gd name="T8" fmla="*/ 4 w 144"/>
                  <a:gd name="T9" fmla="*/ 4 h 167"/>
                  <a:gd name="T10" fmla="*/ 4 w 144"/>
                  <a:gd name="T11" fmla="*/ 5 h 167"/>
                  <a:gd name="T12" fmla="*/ 3 w 144"/>
                  <a:gd name="T13" fmla="*/ 5 h 167"/>
                  <a:gd name="T14" fmla="*/ 2 w 144"/>
                  <a:gd name="T15" fmla="*/ 6 h 167"/>
                  <a:gd name="T16" fmla="*/ 2 w 144"/>
                  <a:gd name="T17" fmla="*/ 6 h 167"/>
                  <a:gd name="T18" fmla="*/ 1 w 144"/>
                  <a:gd name="T19" fmla="*/ 6 h 167"/>
                  <a:gd name="T20" fmla="*/ 1 w 144"/>
                  <a:gd name="T21" fmla="*/ 5 h 167"/>
                  <a:gd name="T22" fmla="*/ 0 w 144"/>
                  <a:gd name="T23" fmla="*/ 5 h 167"/>
                  <a:gd name="T24" fmla="*/ 1 w 144"/>
                  <a:gd name="T25" fmla="*/ 4 h 167"/>
                  <a:gd name="T26" fmla="*/ 1 w 144"/>
                  <a:gd name="T27" fmla="*/ 4 h 167"/>
                  <a:gd name="T28" fmla="*/ 1 w 144"/>
                  <a:gd name="T29" fmla="*/ 3 h 167"/>
                  <a:gd name="T30" fmla="*/ 2 w 144"/>
                  <a:gd name="T31" fmla="*/ 3 h 167"/>
                  <a:gd name="T32" fmla="*/ 2 w 144"/>
                  <a:gd name="T33" fmla="*/ 3 h 167"/>
                  <a:gd name="T34" fmla="*/ 3 w 144"/>
                  <a:gd name="T35" fmla="*/ 3 h 167"/>
                  <a:gd name="T36" fmla="*/ 3 w 144"/>
                  <a:gd name="T37" fmla="*/ 3 h 167"/>
                  <a:gd name="T38" fmla="*/ 4 w 144"/>
                  <a:gd name="T39" fmla="*/ 2 h 167"/>
                  <a:gd name="T40" fmla="*/ 4 w 144"/>
                  <a:gd name="T41" fmla="*/ 2 h 167"/>
                  <a:gd name="T42" fmla="*/ 5 w 144"/>
                  <a:gd name="T43" fmla="*/ 1 h 167"/>
                  <a:gd name="T44" fmla="*/ 5 w 144"/>
                  <a:gd name="T45" fmla="*/ 1 h 167"/>
                  <a:gd name="T46" fmla="*/ 5 w 144"/>
                  <a:gd name="T47" fmla="*/ 1 h 167"/>
                  <a:gd name="T48" fmla="*/ 5 w 144"/>
                  <a:gd name="T49" fmla="*/ 0 h 1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44" h="167">
                    <a:moveTo>
                      <a:pt x="144" y="0"/>
                    </a:moveTo>
                    <a:lnTo>
                      <a:pt x="143" y="28"/>
                    </a:lnTo>
                    <a:lnTo>
                      <a:pt x="138" y="57"/>
                    </a:lnTo>
                    <a:lnTo>
                      <a:pt x="129" y="84"/>
                    </a:lnTo>
                    <a:lnTo>
                      <a:pt x="116" y="111"/>
                    </a:lnTo>
                    <a:lnTo>
                      <a:pt x="100" y="135"/>
                    </a:lnTo>
                    <a:lnTo>
                      <a:pt x="82" y="152"/>
                    </a:lnTo>
                    <a:lnTo>
                      <a:pt x="60" y="164"/>
                    </a:lnTo>
                    <a:lnTo>
                      <a:pt x="36" y="167"/>
                    </a:lnTo>
                    <a:lnTo>
                      <a:pt x="16" y="163"/>
                    </a:lnTo>
                    <a:lnTo>
                      <a:pt x="5" y="152"/>
                    </a:lnTo>
                    <a:lnTo>
                      <a:pt x="0" y="140"/>
                    </a:lnTo>
                    <a:lnTo>
                      <a:pt x="2" y="123"/>
                    </a:lnTo>
                    <a:lnTo>
                      <a:pt x="12" y="109"/>
                    </a:lnTo>
                    <a:lnTo>
                      <a:pt x="24" y="96"/>
                    </a:lnTo>
                    <a:lnTo>
                      <a:pt x="42" y="85"/>
                    </a:lnTo>
                    <a:lnTo>
                      <a:pt x="62" y="82"/>
                    </a:lnTo>
                    <a:lnTo>
                      <a:pt x="80" y="79"/>
                    </a:lnTo>
                    <a:lnTo>
                      <a:pt x="95" y="69"/>
                    </a:lnTo>
                    <a:lnTo>
                      <a:pt x="108" y="57"/>
                    </a:lnTo>
                    <a:lnTo>
                      <a:pt x="121" y="41"/>
                    </a:lnTo>
                    <a:lnTo>
                      <a:pt x="130" y="26"/>
                    </a:lnTo>
                    <a:lnTo>
                      <a:pt x="138" y="13"/>
                    </a:lnTo>
                    <a:lnTo>
                      <a:pt x="143" y="4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7" name="Freeform 67"/>
              <p:cNvSpPr>
                <a:spLocks/>
              </p:cNvSpPr>
              <p:nvPr/>
            </p:nvSpPr>
            <p:spPr bwMode="auto">
              <a:xfrm>
                <a:off x="2898" y="2478"/>
                <a:ext cx="102" cy="40"/>
              </a:xfrm>
              <a:custGeom>
                <a:avLst/>
                <a:gdLst>
                  <a:gd name="T0" fmla="*/ 7 w 204"/>
                  <a:gd name="T1" fmla="*/ 0 h 82"/>
                  <a:gd name="T2" fmla="*/ 7 w 204"/>
                  <a:gd name="T3" fmla="*/ 0 h 82"/>
                  <a:gd name="T4" fmla="*/ 6 w 204"/>
                  <a:gd name="T5" fmla="*/ 0 h 82"/>
                  <a:gd name="T6" fmla="*/ 6 w 204"/>
                  <a:gd name="T7" fmla="*/ 0 h 82"/>
                  <a:gd name="T8" fmla="*/ 6 w 204"/>
                  <a:gd name="T9" fmla="*/ 1 h 82"/>
                  <a:gd name="T10" fmla="*/ 5 w 204"/>
                  <a:gd name="T11" fmla="*/ 1 h 82"/>
                  <a:gd name="T12" fmla="*/ 5 w 204"/>
                  <a:gd name="T13" fmla="*/ 1 h 82"/>
                  <a:gd name="T14" fmla="*/ 4 w 204"/>
                  <a:gd name="T15" fmla="*/ 2 h 82"/>
                  <a:gd name="T16" fmla="*/ 4 w 204"/>
                  <a:gd name="T17" fmla="*/ 2 h 82"/>
                  <a:gd name="T18" fmla="*/ 4 w 204"/>
                  <a:gd name="T19" fmla="*/ 2 h 82"/>
                  <a:gd name="T20" fmla="*/ 3 w 204"/>
                  <a:gd name="T21" fmla="*/ 2 h 82"/>
                  <a:gd name="T22" fmla="*/ 3 w 204"/>
                  <a:gd name="T23" fmla="*/ 2 h 82"/>
                  <a:gd name="T24" fmla="*/ 2 w 204"/>
                  <a:gd name="T25" fmla="*/ 2 h 82"/>
                  <a:gd name="T26" fmla="*/ 2 w 204"/>
                  <a:gd name="T27" fmla="*/ 2 h 82"/>
                  <a:gd name="T28" fmla="*/ 2 w 204"/>
                  <a:gd name="T29" fmla="*/ 2 h 82"/>
                  <a:gd name="T30" fmla="*/ 1 w 204"/>
                  <a:gd name="T31" fmla="*/ 2 h 82"/>
                  <a:gd name="T32" fmla="*/ 1 w 204"/>
                  <a:gd name="T33" fmla="*/ 2 h 82"/>
                  <a:gd name="T34" fmla="*/ 1 w 204"/>
                  <a:gd name="T35" fmla="*/ 1 h 82"/>
                  <a:gd name="T36" fmla="*/ 0 w 204"/>
                  <a:gd name="T37" fmla="*/ 1 h 82"/>
                  <a:gd name="T38" fmla="*/ 1 w 204"/>
                  <a:gd name="T39" fmla="*/ 0 h 82"/>
                  <a:gd name="T40" fmla="*/ 1 w 204"/>
                  <a:gd name="T41" fmla="*/ 0 h 82"/>
                  <a:gd name="T42" fmla="*/ 2 w 204"/>
                  <a:gd name="T43" fmla="*/ 0 h 82"/>
                  <a:gd name="T44" fmla="*/ 2 w 204"/>
                  <a:gd name="T45" fmla="*/ 0 h 82"/>
                  <a:gd name="T46" fmla="*/ 3 w 204"/>
                  <a:gd name="T47" fmla="*/ 0 h 82"/>
                  <a:gd name="T48" fmla="*/ 3 w 204"/>
                  <a:gd name="T49" fmla="*/ 0 h 82"/>
                  <a:gd name="T50" fmla="*/ 4 w 204"/>
                  <a:gd name="T51" fmla="*/ 0 h 82"/>
                  <a:gd name="T52" fmla="*/ 4 w 204"/>
                  <a:gd name="T53" fmla="*/ 0 h 82"/>
                  <a:gd name="T54" fmla="*/ 5 w 204"/>
                  <a:gd name="T55" fmla="*/ 0 h 82"/>
                  <a:gd name="T56" fmla="*/ 5 w 204"/>
                  <a:gd name="T57" fmla="*/ 0 h 82"/>
                  <a:gd name="T58" fmla="*/ 6 w 204"/>
                  <a:gd name="T59" fmla="*/ 0 h 82"/>
                  <a:gd name="T60" fmla="*/ 6 w 204"/>
                  <a:gd name="T61" fmla="*/ 0 h 82"/>
                  <a:gd name="T62" fmla="*/ 7 w 204"/>
                  <a:gd name="T63" fmla="*/ 0 h 82"/>
                  <a:gd name="T64" fmla="*/ 7 w 204"/>
                  <a:gd name="T65" fmla="*/ 0 h 8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04" h="82">
                    <a:moveTo>
                      <a:pt x="204" y="0"/>
                    </a:moveTo>
                    <a:lnTo>
                      <a:pt x="196" y="10"/>
                    </a:lnTo>
                    <a:lnTo>
                      <a:pt x="187" y="21"/>
                    </a:lnTo>
                    <a:lnTo>
                      <a:pt x="175" y="31"/>
                    </a:lnTo>
                    <a:lnTo>
                      <a:pt x="165" y="40"/>
                    </a:lnTo>
                    <a:lnTo>
                      <a:pt x="152" y="50"/>
                    </a:lnTo>
                    <a:lnTo>
                      <a:pt x="139" y="58"/>
                    </a:lnTo>
                    <a:lnTo>
                      <a:pt x="127" y="65"/>
                    </a:lnTo>
                    <a:lnTo>
                      <a:pt x="114" y="70"/>
                    </a:lnTo>
                    <a:lnTo>
                      <a:pt x="100" y="76"/>
                    </a:lnTo>
                    <a:lnTo>
                      <a:pt x="88" y="80"/>
                    </a:lnTo>
                    <a:lnTo>
                      <a:pt x="74" y="81"/>
                    </a:lnTo>
                    <a:lnTo>
                      <a:pt x="61" y="82"/>
                    </a:lnTo>
                    <a:lnTo>
                      <a:pt x="48" y="81"/>
                    </a:lnTo>
                    <a:lnTo>
                      <a:pt x="37" y="77"/>
                    </a:lnTo>
                    <a:lnTo>
                      <a:pt x="25" y="71"/>
                    </a:lnTo>
                    <a:lnTo>
                      <a:pt x="15" y="65"/>
                    </a:lnTo>
                    <a:lnTo>
                      <a:pt x="2" y="48"/>
                    </a:lnTo>
                    <a:lnTo>
                      <a:pt x="0" y="33"/>
                    </a:lnTo>
                    <a:lnTo>
                      <a:pt x="6" y="21"/>
                    </a:lnTo>
                    <a:lnTo>
                      <a:pt x="17" y="10"/>
                    </a:lnTo>
                    <a:lnTo>
                      <a:pt x="33" y="3"/>
                    </a:lnTo>
                    <a:lnTo>
                      <a:pt x="52" y="1"/>
                    </a:lnTo>
                    <a:lnTo>
                      <a:pt x="71" y="5"/>
                    </a:lnTo>
                    <a:lnTo>
                      <a:pt x="90" y="15"/>
                    </a:lnTo>
                    <a:lnTo>
                      <a:pt x="105" y="22"/>
                    </a:lnTo>
                    <a:lnTo>
                      <a:pt x="123" y="24"/>
                    </a:lnTo>
                    <a:lnTo>
                      <a:pt x="142" y="22"/>
                    </a:lnTo>
                    <a:lnTo>
                      <a:pt x="160" y="17"/>
                    </a:lnTo>
                    <a:lnTo>
                      <a:pt x="177" y="12"/>
                    </a:lnTo>
                    <a:lnTo>
                      <a:pt x="191" y="6"/>
                    </a:lnTo>
                    <a:lnTo>
                      <a:pt x="200" y="2"/>
                    </a:lnTo>
                    <a:lnTo>
                      <a:pt x="204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8" name="Freeform 68"/>
              <p:cNvSpPr>
                <a:spLocks/>
              </p:cNvSpPr>
              <p:nvPr/>
            </p:nvSpPr>
            <p:spPr bwMode="auto">
              <a:xfrm>
                <a:off x="2996" y="2482"/>
                <a:ext cx="42" cy="104"/>
              </a:xfrm>
              <a:custGeom>
                <a:avLst/>
                <a:gdLst>
                  <a:gd name="T0" fmla="*/ 1 w 84"/>
                  <a:gd name="T1" fmla="*/ 0 h 208"/>
                  <a:gd name="T2" fmla="*/ 2 w 84"/>
                  <a:gd name="T3" fmla="*/ 1 h 208"/>
                  <a:gd name="T4" fmla="*/ 2 w 84"/>
                  <a:gd name="T5" fmla="*/ 2 h 208"/>
                  <a:gd name="T6" fmla="*/ 3 w 84"/>
                  <a:gd name="T7" fmla="*/ 3 h 208"/>
                  <a:gd name="T8" fmla="*/ 3 w 84"/>
                  <a:gd name="T9" fmla="*/ 4 h 208"/>
                  <a:gd name="T10" fmla="*/ 3 w 84"/>
                  <a:gd name="T11" fmla="*/ 4 h 208"/>
                  <a:gd name="T12" fmla="*/ 3 w 84"/>
                  <a:gd name="T13" fmla="*/ 5 h 208"/>
                  <a:gd name="T14" fmla="*/ 3 w 84"/>
                  <a:gd name="T15" fmla="*/ 6 h 208"/>
                  <a:gd name="T16" fmla="*/ 2 w 84"/>
                  <a:gd name="T17" fmla="*/ 7 h 208"/>
                  <a:gd name="T18" fmla="*/ 2 w 84"/>
                  <a:gd name="T19" fmla="*/ 7 h 208"/>
                  <a:gd name="T20" fmla="*/ 1 w 84"/>
                  <a:gd name="T21" fmla="*/ 7 h 208"/>
                  <a:gd name="T22" fmla="*/ 1 w 84"/>
                  <a:gd name="T23" fmla="*/ 7 h 208"/>
                  <a:gd name="T24" fmla="*/ 1 w 84"/>
                  <a:gd name="T25" fmla="*/ 6 h 208"/>
                  <a:gd name="T26" fmla="*/ 0 w 84"/>
                  <a:gd name="T27" fmla="*/ 6 h 208"/>
                  <a:gd name="T28" fmla="*/ 1 w 84"/>
                  <a:gd name="T29" fmla="*/ 5 h 208"/>
                  <a:gd name="T30" fmla="*/ 1 w 84"/>
                  <a:gd name="T31" fmla="*/ 5 h 208"/>
                  <a:gd name="T32" fmla="*/ 1 w 84"/>
                  <a:gd name="T33" fmla="*/ 4 h 208"/>
                  <a:gd name="T34" fmla="*/ 2 w 84"/>
                  <a:gd name="T35" fmla="*/ 3 h 208"/>
                  <a:gd name="T36" fmla="*/ 2 w 84"/>
                  <a:gd name="T37" fmla="*/ 2 h 208"/>
                  <a:gd name="T38" fmla="*/ 1 w 84"/>
                  <a:gd name="T39" fmla="*/ 1 h 208"/>
                  <a:gd name="T40" fmla="*/ 1 w 84"/>
                  <a:gd name="T41" fmla="*/ 0 h 20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84" h="208">
                    <a:moveTo>
                      <a:pt x="24" y="0"/>
                    </a:moveTo>
                    <a:lnTo>
                      <a:pt x="42" y="21"/>
                    </a:lnTo>
                    <a:lnTo>
                      <a:pt x="59" y="45"/>
                    </a:lnTo>
                    <a:lnTo>
                      <a:pt x="71" y="73"/>
                    </a:lnTo>
                    <a:lnTo>
                      <a:pt x="79" y="100"/>
                    </a:lnTo>
                    <a:lnTo>
                      <a:pt x="84" y="128"/>
                    </a:lnTo>
                    <a:lnTo>
                      <a:pt x="82" y="155"/>
                    </a:lnTo>
                    <a:lnTo>
                      <a:pt x="74" y="178"/>
                    </a:lnTo>
                    <a:lnTo>
                      <a:pt x="57" y="197"/>
                    </a:lnTo>
                    <a:lnTo>
                      <a:pt x="40" y="208"/>
                    </a:lnTo>
                    <a:lnTo>
                      <a:pt x="25" y="208"/>
                    </a:lnTo>
                    <a:lnTo>
                      <a:pt x="12" y="201"/>
                    </a:lnTo>
                    <a:lnTo>
                      <a:pt x="4" y="187"/>
                    </a:lnTo>
                    <a:lnTo>
                      <a:pt x="0" y="170"/>
                    </a:lnTo>
                    <a:lnTo>
                      <a:pt x="1" y="151"/>
                    </a:lnTo>
                    <a:lnTo>
                      <a:pt x="7" y="133"/>
                    </a:lnTo>
                    <a:lnTo>
                      <a:pt x="19" y="115"/>
                    </a:lnTo>
                    <a:lnTo>
                      <a:pt x="34" y="84"/>
                    </a:lnTo>
                    <a:lnTo>
                      <a:pt x="34" y="46"/>
                    </a:lnTo>
                    <a:lnTo>
                      <a:pt x="27" y="14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9" name="Freeform 69"/>
              <p:cNvSpPr>
                <a:spLocks/>
              </p:cNvSpPr>
              <p:nvPr/>
            </p:nvSpPr>
            <p:spPr bwMode="auto">
              <a:xfrm>
                <a:off x="3013" y="2479"/>
                <a:ext cx="72" cy="84"/>
              </a:xfrm>
              <a:custGeom>
                <a:avLst/>
                <a:gdLst>
                  <a:gd name="T0" fmla="*/ 0 w 144"/>
                  <a:gd name="T1" fmla="*/ 0 h 170"/>
                  <a:gd name="T2" fmla="*/ 1 w 144"/>
                  <a:gd name="T3" fmla="*/ 0 h 170"/>
                  <a:gd name="T4" fmla="*/ 2 w 144"/>
                  <a:gd name="T5" fmla="*/ 0 h 170"/>
                  <a:gd name="T6" fmla="*/ 3 w 144"/>
                  <a:gd name="T7" fmla="*/ 1 h 170"/>
                  <a:gd name="T8" fmla="*/ 4 w 144"/>
                  <a:gd name="T9" fmla="*/ 1 h 170"/>
                  <a:gd name="T10" fmla="*/ 4 w 144"/>
                  <a:gd name="T11" fmla="*/ 2 h 170"/>
                  <a:gd name="T12" fmla="*/ 5 w 144"/>
                  <a:gd name="T13" fmla="*/ 2 h 170"/>
                  <a:gd name="T14" fmla="*/ 5 w 144"/>
                  <a:gd name="T15" fmla="*/ 3 h 170"/>
                  <a:gd name="T16" fmla="*/ 5 w 144"/>
                  <a:gd name="T17" fmla="*/ 4 h 170"/>
                  <a:gd name="T18" fmla="*/ 5 w 144"/>
                  <a:gd name="T19" fmla="*/ 4 h 170"/>
                  <a:gd name="T20" fmla="*/ 4 w 144"/>
                  <a:gd name="T21" fmla="*/ 5 h 170"/>
                  <a:gd name="T22" fmla="*/ 4 w 144"/>
                  <a:gd name="T23" fmla="*/ 5 h 170"/>
                  <a:gd name="T24" fmla="*/ 3 w 144"/>
                  <a:gd name="T25" fmla="*/ 5 h 170"/>
                  <a:gd name="T26" fmla="*/ 3 w 144"/>
                  <a:gd name="T27" fmla="*/ 4 h 170"/>
                  <a:gd name="T28" fmla="*/ 3 w 144"/>
                  <a:gd name="T29" fmla="*/ 4 h 170"/>
                  <a:gd name="T30" fmla="*/ 2 w 144"/>
                  <a:gd name="T31" fmla="*/ 3 h 170"/>
                  <a:gd name="T32" fmla="*/ 3 w 144"/>
                  <a:gd name="T33" fmla="*/ 3 h 170"/>
                  <a:gd name="T34" fmla="*/ 3 w 144"/>
                  <a:gd name="T35" fmla="*/ 2 h 170"/>
                  <a:gd name="T36" fmla="*/ 2 w 144"/>
                  <a:gd name="T37" fmla="*/ 1 h 170"/>
                  <a:gd name="T38" fmla="*/ 2 w 144"/>
                  <a:gd name="T39" fmla="*/ 1 h 170"/>
                  <a:gd name="T40" fmla="*/ 2 w 144"/>
                  <a:gd name="T41" fmla="*/ 0 h 170"/>
                  <a:gd name="T42" fmla="*/ 1 w 144"/>
                  <a:gd name="T43" fmla="*/ 0 h 170"/>
                  <a:gd name="T44" fmla="*/ 1 w 144"/>
                  <a:gd name="T45" fmla="*/ 0 h 170"/>
                  <a:gd name="T46" fmla="*/ 1 w 144"/>
                  <a:gd name="T47" fmla="*/ 0 h 170"/>
                  <a:gd name="T48" fmla="*/ 0 w 144"/>
                  <a:gd name="T49" fmla="*/ 0 h 17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44" h="170">
                    <a:moveTo>
                      <a:pt x="0" y="0"/>
                    </a:moveTo>
                    <a:lnTo>
                      <a:pt x="27" y="7"/>
                    </a:lnTo>
                    <a:lnTo>
                      <a:pt x="54" y="18"/>
                    </a:lnTo>
                    <a:lnTo>
                      <a:pt x="81" y="33"/>
                    </a:lnTo>
                    <a:lnTo>
                      <a:pt x="104" y="50"/>
                    </a:lnTo>
                    <a:lnTo>
                      <a:pt x="123" y="71"/>
                    </a:lnTo>
                    <a:lnTo>
                      <a:pt x="137" y="92"/>
                    </a:lnTo>
                    <a:lnTo>
                      <a:pt x="144" y="117"/>
                    </a:lnTo>
                    <a:lnTo>
                      <a:pt x="142" y="141"/>
                    </a:lnTo>
                    <a:lnTo>
                      <a:pt x="134" y="159"/>
                    </a:lnTo>
                    <a:lnTo>
                      <a:pt x="121" y="168"/>
                    </a:lnTo>
                    <a:lnTo>
                      <a:pt x="107" y="170"/>
                    </a:lnTo>
                    <a:lnTo>
                      <a:pt x="94" y="164"/>
                    </a:lnTo>
                    <a:lnTo>
                      <a:pt x="80" y="152"/>
                    </a:lnTo>
                    <a:lnTo>
                      <a:pt x="69" y="136"/>
                    </a:lnTo>
                    <a:lnTo>
                      <a:pt x="64" y="118"/>
                    </a:lnTo>
                    <a:lnTo>
                      <a:pt x="65" y="97"/>
                    </a:lnTo>
                    <a:lnTo>
                      <a:pt x="65" y="80"/>
                    </a:lnTo>
                    <a:lnTo>
                      <a:pt x="59" y="63"/>
                    </a:lnTo>
                    <a:lnTo>
                      <a:pt x="49" y="46"/>
                    </a:lnTo>
                    <a:lnTo>
                      <a:pt x="36" y="31"/>
                    </a:lnTo>
                    <a:lnTo>
                      <a:pt x="23" y="19"/>
                    </a:lnTo>
                    <a:lnTo>
                      <a:pt x="12" y="10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0" name="Freeform 70"/>
              <p:cNvSpPr>
                <a:spLocks/>
              </p:cNvSpPr>
              <p:nvPr/>
            </p:nvSpPr>
            <p:spPr bwMode="auto">
              <a:xfrm>
                <a:off x="3020" y="2460"/>
                <a:ext cx="99" cy="51"/>
              </a:xfrm>
              <a:custGeom>
                <a:avLst/>
                <a:gdLst>
                  <a:gd name="T0" fmla="*/ 0 w 199"/>
                  <a:gd name="T1" fmla="*/ 0 h 103"/>
                  <a:gd name="T2" fmla="*/ 0 w 199"/>
                  <a:gd name="T3" fmla="*/ 0 h 103"/>
                  <a:gd name="T4" fmla="*/ 0 w 199"/>
                  <a:gd name="T5" fmla="*/ 0 h 103"/>
                  <a:gd name="T6" fmla="*/ 1 w 199"/>
                  <a:gd name="T7" fmla="*/ 0 h 103"/>
                  <a:gd name="T8" fmla="*/ 1 w 199"/>
                  <a:gd name="T9" fmla="*/ 0 h 103"/>
                  <a:gd name="T10" fmla="*/ 2 w 199"/>
                  <a:gd name="T11" fmla="*/ 0 h 103"/>
                  <a:gd name="T12" fmla="*/ 2 w 199"/>
                  <a:gd name="T13" fmla="*/ 0 h 103"/>
                  <a:gd name="T14" fmla="*/ 3 w 199"/>
                  <a:gd name="T15" fmla="*/ 0 h 103"/>
                  <a:gd name="T16" fmla="*/ 3 w 199"/>
                  <a:gd name="T17" fmla="*/ 0 h 103"/>
                  <a:gd name="T18" fmla="*/ 4 w 199"/>
                  <a:gd name="T19" fmla="*/ 0 h 103"/>
                  <a:gd name="T20" fmla="*/ 4 w 199"/>
                  <a:gd name="T21" fmla="*/ 0 h 103"/>
                  <a:gd name="T22" fmla="*/ 4 w 199"/>
                  <a:gd name="T23" fmla="*/ 0 h 103"/>
                  <a:gd name="T24" fmla="*/ 5 w 199"/>
                  <a:gd name="T25" fmla="*/ 0 h 103"/>
                  <a:gd name="T26" fmla="*/ 5 w 199"/>
                  <a:gd name="T27" fmla="*/ 0 h 103"/>
                  <a:gd name="T28" fmla="*/ 5 w 199"/>
                  <a:gd name="T29" fmla="*/ 1 h 103"/>
                  <a:gd name="T30" fmla="*/ 5 w 199"/>
                  <a:gd name="T31" fmla="*/ 1 h 103"/>
                  <a:gd name="T32" fmla="*/ 6 w 199"/>
                  <a:gd name="T33" fmla="*/ 1 h 103"/>
                  <a:gd name="T34" fmla="*/ 6 w 199"/>
                  <a:gd name="T35" fmla="*/ 2 h 103"/>
                  <a:gd name="T36" fmla="*/ 6 w 199"/>
                  <a:gd name="T37" fmla="*/ 2 h 103"/>
                  <a:gd name="T38" fmla="*/ 5 w 199"/>
                  <a:gd name="T39" fmla="*/ 3 h 103"/>
                  <a:gd name="T40" fmla="*/ 5 w 199"/>
                  <a:gd name="T41" fmla="*/ 3 h 103"/>
                  <a:gd name="T42" fmla="*/ 4 w 199"/>
                  <a:gd name="T43" fmla="*/ 3 h 103"/>
                  <a:gd name="T44" fmla="*/ 4 w 199"/>
                  <a:gd name="T45" fmla="*/ 2 h 103"/>
                  <a:gd name="T46" fmla="*/ 3 w 199"/>
                  <a:gd name="T47" fmla="*/ 2 h 103"/>
                  <a:gd name="T48" fmla="*/ 3 w 199"/>
                  <a:gd name="T49" fmla="*/ 1 h 103"/>
                  <a:gd name="T50" fmla="*/ 3 w 199"/>
                  <a:gd name="T51" fmla="*/ 1 h 103"/>
                  <a:gd name="T52" fmla="*/ 2 w 199"/>
                  <a:gd name="T53" fmla="*/ 1 h 103"/>
                  <a:gd name="T54" fmla="*/ 2 w 199"/>
                  <a:gd name="T55" fmla="*/ 0 h 103"/>
                  <a:gd name="T56" fmla="*/ 1 w 199"/>
                  <a:gd name="T57" fmla="*/ 0 h 103"/>
                  <a:gd name="T58" fmla="*/ 0 w 199"/>
                  <a:gd name="T59" fmla="*/ 0 h 103"/>
                  <a:gd name="T60" fmla="*/ 0 w 199"/>
                  <a:gd name="T61" fmla="*/ 0 h 103"/>
                  <a:gd name="T62" fmla="*/ 0 w 199"/>
                  <a:gd name="T63" fmla="*/ 0 h 103"/>
                  <a:gd name="T64" fmla="*/ 0 w 199"/>
                  <a:gd name="T65" fmla="*/ 0 h 10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99" h="103">
                    <a:moveTo>
                      <a:pt x="0" y="18"/>
                    </a:moveTo>
                    <a:lnTo>
                      <a:pt x="13" y="13"/>
                    </a:lnTo>
                    <a:lnTo>
                      <a:pt x="27" y="8"/>
                    </a:lnTo>
                    <a:lnTo>
                      <a:pt x="40" y="5"/>
                    </a:lnTo>
                    <a:lnTo>
                      <a:pt x="54" y="3"/>
                    </a:lnTo>
                    <a:lnTo>
                      <a:pt x="69" y="0"/>
                    </a:lnTo>
                    <a:lnTo>
                      <a:pt x="84" y="0"/>
                    </a:lnTo>
                    <a:lnTo>
                      <a:pt x="99" y="0"/>
                    </a:lnTo>
                    <a:lnTo>
                      <a:pt x="114" y="1"/>
                    </a:lnTo>
                    <a:lnTo>
                      <a:pt x="128" y="4"/>
                    </a:lnTo>
                    <a:lnTo>
                      <a:pt x="141" y="8"/>
                    </a:lnTo>
                    <a:lnTo>
                      <a:pt x="153" y="13"/>
                    </a:lnTo>
                    <a:lnTo>
                      <a:pt x="165" y="19"/>
                    </a:lnTo>
                    <a:lnTo>
                      <a:pt x="175" y="27"/>
                    </a:lnTo>
                    <a:lnTo>
                      <a:pt x="183" y="35"/>
                    </a:lnTo>
                    <a:lnTo>
                      <a:pt x="190" y="45"/>
                    </a:lnTo>
                    <a:lnTo>
                      <a:pt x="196" y="57"/>
                    </a:lnTo>
                    <a:lnTo>
                      <a:pt x="199" y="76"/>
                    </a:lnTo>
                    <a:lnTo>
                      <a:pt x="194" y="91"/>
                    </a:lnTo>
                    <a:lnTo>
                      <a:pt x="182" y="99"/>
                    </a:lnTo>
                    <a:lnTo>
                      <a:pt x="167" y="103"/>
                    </a:lnTo>
                    <a:lnTo>
                      <a:pt x="150" y="101"/>
                    </a:lnTo>
                    <a:lnTo>
                      <a:pt x="132" y="92"/>
                    </a:lnTo>
                    <a:lnTo>
                      <a:pt x="118" y="80"/>
                    </a:lnTo>
                    <a:lnTo>
                      <a:pt x="106" y="63"/>
                    </a:lnTo>
                    <a:lnTo>
                      <a:pt x="97" y="49"/>
                    </a:lnTo>
                    <a:lnTo>
                      <a:pt x="82" y="37"/>
                    </a:lnTo>
                    <a:lnTo>
                      <a:pt x="65" y="29"/>
                    </a:lnTo>
                    <a:lnTo>
                      <a:pt x="46" y="25"/>
                    </a:lnTo>
                    <a:lnTo>
                      <a:pt x="29" y="21"/>
                    </a:lnTo>
                    <a:lnTo>
                      <a:pt x="14" y="19"/>
                    </a:lnTo>
                    <a:lnTo>
                      <a:pt x="4" y="18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1" name="Freeform 71"/>
              <p:cNvSpPr>
                <a:spLocks/>
              </p:cNvSpPr>
              <p:nvPr/>
            </p:nvSpPr>
            <p:spPr bwMode="auto">
              <a:xfrm>
                <a:off x="3093" y="3326"/>
                <a:ext cx="53" cy="98"/>
              </a:xfrm>
              <a:custGeom>
                <a:avLst/>
                <a:gdLst>
                  <a:gd name="T0" fmla="*/ 2 w 107"/>
                  <a:gd name="T1" fmla="*/ 0 h 195"/>
                  <a:gd name="T2" fmla="*/ 3 w 107"/>
                  <a:gd name="T3" fmla="*/ 1 h 195"/>
                  <a:gd name="T4" fmla="*/ 3 w 107"/>
                  <a:gd name="T5" fmla="*/ 2 h 195"/>
                  <a:gd name="T6" fmla="*/ 3 w 107"/>
                  <a:gd name="T7" fmla="*/ 3 h 195"/>
                  <a:gd name="T8" fmla="*/ 3 w 107"/>
                  <a:gd name="T9" fmla="*/ 4 h 195"/>
                  <a:gd name="T10" fmla="*/ 3 w 107"/>
                  <a:gd name="T11" fmla="*/ 5 h 195"/>
                  <a:gd name="T12" fmla="*/ 2 w 107"/>
                  <a:gd name="T13" fmla="*/ 6 h 195"/>
                  <a:gd name="T14" fmla="*/ 2 w 107"/>
                  <a:gd name="T15" fmla="*/ 6 h 195"/>
                  <a:gd name="T16" fmla="*/ 1 w 107"/>
                  <a:gd name="T17" fmla="*/ 7 h 195"/>
                  <a:gd name="T18" fmla="*/ 0 w 107"/>
                  <a:gd name="T19" fmla="*/ 7 h 195"/>
                  <a:gd name="T20" fmla="*/ 0 w 107"/>
                  <a:gd name="T21" fmla="*/ 6 h 195"/>
                  <a:gd name="T22" fmla="*/ 0 w 107"/>
                  <a:gd name="T23" fmla="*/ 6 h 195"/>
                  <a:gd name="T24" fmla="*/ 0 w 107"/>
                  <a:gd name="T25" fmla="*/ 6 h 195"/>
                  <a:gd name="T26" fmla="*/ 0 w 107"/>
                  <a:gd name="T27" fmla="*/ 5 h 195"/>
                  <a:gd name="T28" fmla="*/ 0 w 107"/>
                  <a:gd name="T29" fmla="*/ 4 h 195"/>
                  <a:gd name="T30" fmla="*/ 0 w 107"/>
                  <a:gd name="T31" fmla="*/ 4 h 195"/>
                  <a:gd name="T32" fmla="*/ 1 w 107"/>
                  <a:gd name="T33" fmla="*/ 4 h 195"/>
                  <a:gd name="T34" fmla="*/ 1 w 107"/>
                  <a:gd name="T35" fmla="*/ 3 h 195"/>
                  <a:gd name="T36" fmla="*/ 2 w 107"/>
                  <a:gd name="T37" fmla="*/ 3 h 195"/>
                  <a:gd name="T38" fmla="*/ 2 w 107"/>
                  <a:gd name="T39" fmla="*/ 2 h 195"/>
                  <a:gd name="T40" fmla="*/ 2 w 107"/>
                  <a:gd name="T41" fmla="*/ 2 h 195"/>
                  <a:gd name="T42" fmla="*/ 2 w 107"/>
                  <a:gd name="T43" fmla="*/ 1 h 195"/>
                  <a:gd name="T44" fmla="*/ 2 w 107"/>
                  <a:gd name="T45" fmla="*/ 1 h 195"/>
                  <a:gd name="T46" fmla="*/ 2 w 107"/>
                  <a:gd name="T47" fmla="*/ 1 h 195"/>
                  <a:gd name="T48" fmla="*/ 2 w 107"/>
                  <a:gd name="T49" fmla="*/ 0 h 19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7" h="195">
                    <a:moveTo>
                      <a:pt x="95" y="0"/>
                    </a:moveTo>
                    <a:lnTo>
                      <a:pt x="103" y="26"/>
                    </a:lnTo>
                    <a:lnTo>
                      <a:pt x="107" y="55"/>
                    </a:lnTo>
                    <a:lnTo>
                      <a:pt x="107" y="85"/>
                    </a:lnTo>
                    <a:lnTo>
                      <a:pt x="104" y="114"/>
                    </a:lnTo>
                    <a:lnTo>
                      <a:pt x="96" y="141"/>
                    </a:lnTo>
                    <a:lnTo>
                      <a:pt x="83" y="164"/>
                    </a:lnTo>
                    <a:lnTo>
                      <a:pt x="66" y="183"/>
                    </a:lnTo>
                    <a:lnTo>
                      <a:pt x="44" y="193"/>
                    </a:lnTo>
                    <a:lnTo>
                      <a:pt x="24" y="195"/>
                    </a:lnTo>
                    <a:lnTo>
                      <a:pt x="10" y="190"/>
                    </a:lnTo>
                    <a:lnTo>
                      <a:pt x="3" y="177"/>
                    </a:lnTo>
                    <a:lnTo>
                      <a:pt x="0" y="162"/>
                    </a:lnTo>
                    <a:lnTo>
                      <a:pt x="3" y="145"/>
                    </a:lnTo>
                    <a:lnTo>
                      <a:pt x="12" y="127"/>
                    </a:lnTo>
                    <a:lnTo>
                      <a:pt x="24" y="114"/>
                    </a:lnTo>
                    <a:lnTo>
                      <a:pt x="43" y="103"/>
                    </a:lnTo>
                    <a:lnTo>
                      <a:pt x="58" y="94"/>
                    </a:lnTo>
                    <a:lnTo>
                      <a:pt x="69" y="80"/>
                    </a:lnTo>
                    <a:lnTo>
                      <a:pt x="79" y="64"/>
                    </a:lnTo>
                    <a:lnTo>
                      <a:pt x="86" y="46"/>
                    </a:lnTo>
                    <a:lnTo>
                      <a:pt x="90" y="28"/>
                    </a:lnTo>
                    <a:lnTo>
                      <a:pt x="92" y="13"/>
                    </a:lnTo>
                    <a:lnTo>
                      <a:pt x="95" y="3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2" name="Freeform 72"/>
              <p:cNvSpPr>
                <a:spLocks/>
              </p:cNvSpPr>
              <p:nvPr/>
            </p:nvSpPr>
            <p:spPr bwMode="auto">
              <a:xfrm>
                <a:off x="3043" y="3323"/>
                <a:ext cx="91" cy="63"/>
              </a:xfrm>
              <a:custGeom>
                <a:avLst/>
                <a:gdLst>
                  <a:gd name="T0" fmla="*/ 5 w 183"/>
                  <a:gd name="T1" fmla="*/ 0 h 126"/>
                  <a:gd name="T2" fmla="*/ 5 w 183"/>
                  <a:gd name="T3" fmla="*/ 1 h 126"/>
                  <a:gd name="T4" fmla="*/ 4 w 183"/>
                  <a:gd name="T5" fmla="*/ 2 h 126"/>
                  <a:gd name="T6" fmla="*/ 4 w 183"/>
                  <a:gd name="T7" fmla="*/ 3 h 126"/>
                  <a:gd name="T8" fmla="*/ 3 w 183"/>
                  <a:gd name="T9" fmla="*/ 3 h 126"/>
                  <a:gd name="T10" fmla="*/ 3 w 183"/>
                  <a:gd name="T11" fmla="*/ 4 h 126"/>
                  <a:gd name="T12" fmla="*/ 2 w 183"/>
                  <a:gd name="T13" fmla="*/ 4 h 126"/>
                  <a:gd name="T14" fmla="*/ 1 w 183"/>
                  <a:gd name="T15" fmla="*/ 4 h 126"/>
                  <a:gd name="T16" fmla="*/ 0 w 183"/>
                  <a:gd name="T17" fmla="*/ 4 h 126"/>
                  <a:gd name="T18" fmla="*/ 0 w 183"/>
                  <a:gd name="T19" fmla="*/ 4 h 126"/>
                  <a:gd name="T20" fmla="*/ 0 w 183"/>
                  <a:gd name="T21" fmla="*/ 3 h 126"/>
                  <a:gd name="T22" fmla="*/ 0 w 183"/>
                  <a:gd name="T23" fmla="*/ 3 h 126"/>
                  <a:gd name="T24" fmla="*/ 0 w 183"/>
                  <a:gd name="T25" fmla="*/ 3 h 126"/>
                  <a:gd name="T26" fmla="*/ 0 w 183"/>
                  <a:gd name="T27" fmla="*/ 2 h 126"/>
                  <a:gd name="T28" fmla="*/ 1 w 183"/>
                  <a:gd name="T29" fmla="*/ 2 h 126"/>
                  <a:gd name="T30" fmla="*/ 1 w 183"/>
                  <a:gd name="T31" fmla="*/ 2 h 126"/>
                  <a:gd name="T32" fmla="*/ 2 w 183"/>
                  <a:gd name="T33" fmla="*/ 2 h 126"/>
                  <a:gd name="T34" fmla="*/ 3 w 183"/>
                  <a:gd name="T35" fmla="*/ 2 h 126"/>
                  <a:gd name="T36" fmla="*/ 3 w 183"/>
                  <a:gd name="T37" fmla="*/ 2 h 126"/>
                  <a:gd name="T38" fmla="*/ 4 w 183"/>
                  <a:gd name="T39" fmla="*/ 2 h 126"/>
                  <a:gd name="T40" fmla="*/ 4 w 183"/>
                  <a:gd name="T41" fmla="*/ 1 h 126"/>
                  <a:gd name="T42" fmla="*/ 5 w 183"/>
                  <a:gd name="T43" fmla="*/ 1 h 126"/>
                  <a:gd name="T44" fmla="*/ 5 w 183"/>
                  <a:gd name="T45" fmla="*/ 1 h 126"/>
                  <a:gd name="T46" fmla="*/ 5 w 183"/>
                  <a:gd name="T47" fmla="*/ 1 h 126"/>
                  <a:gd name="T48" fmla="*/ 5 w 183"/>
                  <a:gd name="T49" fmla="*/ 0 h 12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83" h="126">
                    <a:moveTo>
                      <a:pt x="183" y="0"/>
                    </a:moveTo>
                    <a:lnTo>
                      <a:pt x="173" y="25"/>
                    </a:lnTo>
                    <a:lnTo>
                      <a:pt x="159" y="51"/>
                    </a:lnTo>
                    <a:lnTo>
                      <a:pt x="141" y="74"/>
                    </a:lnTo>
                    <a:lnTo>
                      <a:pt x="120" y="94"/>
                    </a:lnTo>
                    <a:lnTo>
                      <a:pt x="97" y="111"/>
                    </a:lnTo>
                    <a:lnTo>
                      <a:pt x="73" y="122"/>
                    </a:lnTo>
                    <a:lnTo>
                      <a:pt x="48" y="126"/>
                    </a:lnTo>
                    <a:lnTo>
                      <a:pt x="24" y="120"/>
                    </a:lnTo>
                    <a:lnTo>
                      <a:pt x="7" y="109"/>
                    </a:lnTo>
                    <a:lnTo>
                      <a:pt x="0" y="96"/>
                    </a:lnTo>
                    <a:lnTo>
                      <a:pt x="1" y="82"/>
                    </a:lnTo>
                    <a:lnTo>
                      <a:pt x="8" y="69"/>
                    </a:lnTo>
                    <a:lnTo>
                      <a:pt x="22" y="58"/>
                    </a:lnTo>
                    <a:lnTo>
                      <a:pt x="39" y="50"/>
                    </a:lnTo>
                    <a:lnTo>
                      <a:pt x="58" y="46"/>
                    </a:lnTo>
                    <a:lnTo>
                      <a:pt x="78" y="50"/>
                    </a:lnTo>
                    <a:lnTo>
                      <a:pt x="96" y="52"/>
                    </a:lnTo>
                    <a:lnTo>
                      <a:pt x="113" y="48"/>
                    </a:lnTo>
                    <a:lnTo>
                      <a:pt x="130" y="40"/>
                    </a:lnTo>
                    <a:lnTo>
                      <a:pt x="148" y="30"/>
                    </a:lnTo>
                    <a:lnTo>
                      <a:pt x="161" y="20"/>
                    </a:lnTo>
                    <a:lnTo>
                      <a:pt x="173" y="10"/>
                    </a:lnTo>
                    <a:lnTo>
                      <a:pt x="181" y="2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3" name="Freeform 73"/>
              <p:cNvSpPr>
                <a:spLocks/>
              </p:cNvSpPr>
              <p:nvPr/>
            </p:nvSpPr>
            <p:spPr bwMode="auto">
              <a:xfrm>
                <a:off x="3143" y="3325"/>
                <a:ext cx="52" cy="98"/>
              </a:xfrm>
              <a:custGeom>
                <a:avLst/>
                <a:gdLst>
                  <a:gd name="T0" fmla="*/ 0 w 102"/>
                  <a:gd name="T1" fmla="*/ 0 h 197"/>
                  <a:gd name="T2" fmla="*/ 1 w 102"/>
                  <a:gd name="T3" fmla="*/ 0 h 197"/>
                  <a:gd name="T4" fmla="*/ 2 w 102"/>
                  <a:gd name="T5" fmla="*/ 1 h 197"/>
                  <a:gd name="T6" fmla="*/ 3 w 102"/>
                  <a:gd name="T7" fmla="*/ 1 h 197"/>
                  <a:gd name="T8" fmla="*/ 3 w 102"/>
                  <a:gd name="T9" fmla="*/ 2 h 197"/>
                  <a:gd name="T10" fmla="*/ 3 w 102"/>
                  <a:gd name="T11" fmla="*/ 3 h 197"/>
                  <a:gd name="T12" fmla="*/ 4 w 102"/>
                  <a:gd name="T13" fmla="*/ 4 h 197"/>
                  <a:gd name="T14" fmla="*/ 4 w 102"/>
                  <a:gd name="T15" fmla="*/ 4 h 197"/>
                  <a:gd name="T16" fmla="*/ 3 w 102"/>
                  <a:gd name="T17" fmla="*/ 5 h 197"/>
                  <a:gd name="T18" fmla="*/ 3 w 102"/>
                  <a:gd name="T19" fmla="*/ 5 h 197"/>
                  <a:gd name="T20" fmla="*/ 3 w 102"/>
                  <a:gd name="T21" fmla="*/ 6 h 197"/>
                  <a:gd name="T22" fmla="*/ 2 w 102"/>
                  <a:gd name="T23" fmla="*/ 6 h 197"/>
                  <a:gd name="T24" fmla="*/ 2 w 102"/>
                  <a:gd name="T25" fmla="*/ 5 h 197"/>
                  <a:gd name="T26" fmla="*/ 1 w 102"/>
                  <a:gd name="T27" fmla="*/ 5 h 197"/>
                  <a:gd name="T28" fmla="*/ 1 w 102"/>
                  <a:gd name="T29" fmla="*/ 4 h 197"/>
                  <a:gd name="T30" fmla="*/ 1 w 102"/>
                  <a:gd name="T31" fmla="*/ 4 h 197"/>
                  <a:gd name="T32" fmla="*/ 1 w 102"/>
                  <a:gd name="T33" fmla="*/ 3 h 197"/>
                  <a:gd name="T34" fmla="*/ 2 w 102"/>
                  <a:gd name="T35" fmla="*/ 3 h 197"/>
                  <a:gd name="T36" fmla="*/ 2 w 102"/>
                  <a:gd name="T37" fmla="*/ 2 h 197"/>
                  <a:gd name="T38" fmla="*/ 1 w 102"/>
                  <a:gd name="T39" fmla="*/ 1 h 197"/>
                  <a:gd name="T40" fmla="*/ 1 w 102"/>
                  <a:gd name="T41" fmla="*/ 1 h 197"/>
                  <a:gd name="T42" fmla="*/ 1 w 102"/>
                  <a:gd name="T43" fmla="*/ 0 h 197"/>
                  <a:gd name="T44" fmla="*/ 1 w 102"/>
                  <a:gd name="T45" fmla="*/ 0 h 197"/>
                  <a:gd name="T46" fmla="*/ 1 w 102"/>
                  <a:gd name="T47" fmla="*/ 0 h 197"/>
                  <a:gd name="T48" fmla="*/ 0 w 102"/>
                  <a:gd name="T49" fmla="*/ 0 h 19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2" h="197">
                    <a:moveTo>
                      <a:pt x="0" y="0"/>
                    </a:moveTo>
                    <a:lnTo>
                      <a:pt x="23" y="14"/>
                    </a:lnTo>
                    <a:lnTo>
                      <a:pt x="46" y="33"/>
                    </a:lnTo>
                    <a:lnTo>
                      <a:pt x="66" y="54"/>
                    </a:lnTo>
                    <a:lnTo>
                      <a:pt x="83" y="77"/>
                    </a:lnTo>
                    <a:lnTo>
                      <a:pt x="95" y="103"/>
                    </a:lnTo>
                    <a:lnTo>
                      <a:pt x="102" y="128"/>
                    </a:lnTo>
                    <a:lnTo>
                      <a:pt x="102" y="153"/>
                    </a:lnTo>
                    <a:lnTo>
                      <a:pt x="93" y="177"/>
                    </a:lnTo>
                    <a:lnTo>
                      <a:pt x="79" y="191"/>
                    </a:lnTo>
                    <a:lnTo>
                      <a:pt x="65" y="197"/>
                    </a:lnTo>
                    <a:lnTo>
                      <a:pt x="51" y="194"/>
                    </a:lnTo>
                    <a:lnTo>
                      <a:pt x="39" y="183"/>
                    </a:lnTo>
                    <a:lnTo>
                      <a:pt x="30" y="170"/>
                    </a:lnTo>
                    <a:lnTo>
                      <a:pt x="25" y="151"/>
                    </a:lnTo>
                    <a:lnTo>
                      <a:pt x="25" y="132"/>
                    </a:lnTo>
                    <a:lnTo>
                      <a:pt x="32" y="112"/>
                    </a:lnTo>
                    <a:lnTo>
                      <a:pt x="37" y="96"/>
                    </a:lnTo>
                    <a:lnTo>
                      <a:pt x="35" y="77"/>
                    </a:lnTo>
                    <a:lnTo>
                      <a:pt x="31" y="59"/>
                    </a:lnTo>
                    <a:lnTo>
                      <a:pt x="24" y="41"/>
                    </a:lnTo>
                    <a:lnTo>
                      <a:pt x="16" y="24"/>
                    </a:lnTo>
                    <a:lnTo>
                      <a:pt x="8" y="12"/>
                    </a:lnTo>
                    <a:lnTo>
                      <a:pt x="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4" name="Freeform 74"/>
              <p:cNvSpPr>
                <a:spLocks/>
              </p:cNvSpPr>
              <p:nvPr/>
            </p:nvSpPr>
            <p:spPr bwMode="auto">
              <a:xfrm>
                <a:off x="3146" y="3319"/>
                <a:ext cx="90" cy="64"/>
              </a:xfrm>
              <a:custGeom>
                <a:avLst/>
                <a:gdLst>
                  <a:gd name="T0" fmla="*/ 0 w 180"/>
                  <a:gd name="T1" fmla="*/ 0 h 129"/>
                  <a:gd name="T2" fmla="*/ 1 w 180"/>
                  <a:gd name="T3" fmla="*/ 0 h 129"/>
                  <a:gd name="T4" fmla="*/ 2 w 180"/>
                  <a:gd name="T5" fmla="*/ 0 h 129"/>
                  <a:gd name="T6" fmla="*/ 3 w 180"/>
                  <a:gd name="T7" fmla="*/ 0 h 129"/>
                  <a:gd name="T8" fmla="*/ 4 w 180"/>
                  <a:gd name="T9" fmla="*/ 0 h 129"/>
                  <a:gd name="T10" fmla="*/ 5 w 180"/>
                  <a:gd name="T11" fmla="*/ 0 h 129"/>
                  <a:gd name="T12" fmla="*/ 5 w 180"/>
                  <a:gd name="T13" fmla="*/ 1 h 129"/>
                  <a:gd name="T14" fmla="*/ 6 w 180"/>
                  <a:gd name="T15" fmla="*/ 2 h 129"/>
                  <a:gd name="T16" fmla="*/ 6 w 180"/>
                  <a:gd name="T17" fmla="*/ 2 h 129"/>
                  <a:gd name="T18" fmla="*/ 6 w 180"/>
                  <a:gd name="T19" fmla="*/ 3 h 129"/>
                  <a:gd name="T20" fmla="*/ 6 w 180"/>
                  <a:gd name="T21" fmla="*/ 3 h 129"/>
                  <a:gd name="T22" fmla="*/ 5 w 180"/>
                  <a:gd name="T23" fmla="*/ 4 h 129"/>
                  <a:gd name="T24" fmla="*/ 5 w 180"/>
                  <a:gd name="T25" fmla="*/ 4 h 129"/>
                  <a:gd name="T26" fmla="*/ 4 w 180"/>
                  <a:gd name="T27" fmla="*/ 3 h 129"/>
                  <a:gd name="T28" fmla="*/ 4 w 180"/>
                  <a:gd name="T29" fmla="*/ 3 h 129"/>
                  <a:gd name="T30" fmla="*/ 4 w 180"/>
                  <a:gd name="T31" fmla="*/ 2 h 129"/>
                  <a:gd name="T32" fmla="*/ 3 w 180"/>
                  <a:gd name="T33" fmla="*/ 2 h 129"/>
                  <a:gd name="T34" fmla="*/ 3 w 180"/>
                  <a:gd name="T35" fmla="*/ 1 h 129"/>
                  <a:gd name="T36" fmla="*/ 3 w 180"/>
                  <a:gd name="T37" fmla="*/ 1 h 129"/>
                  <a:gd name="T38" fmla="*/ 2 w 180"/>
                  <a:gd name="T39" fmla="*/ 0 h 129"/>
                  <a:gd name="T40" fmla="*/ 2 w 180"/>
                  <a:gd name="T41" fmla="*/ 0 h 129"/>
                  <a:gd name="T42" fmla="*/ 1 w 180"/>
                  <a:gd name="T43" fmla="*/ 0 h 129"/>
                  <a:gd name="T44" fmla="*/ 1 w 180"/>
                  <a:gd name="T45" fmla="*/ 0 h 129"/>
                  <a:gd name="T46" fmla="*/ 1 w 180"/>
                  <a:gd name="T47" fmla="*/ 0 h 129"/>
                  <a:gd name="T48" fmla="*/ 0 w 180"/>
                  <a:gd name="T49" fmla="*/ 0 h 12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80" h="129">
                    <a:moveTo>
                      <a:pt x="0" y="2"/>
                    </a:moveTo>
                    <a:lnTo>
                      <a:pt x="28" y="0"/>
                    </a:lnTo>
                    <a:lnTo>
                      <a:pt x="57" y="1"/>
                    </a:lnTo>
                    <a:lnTo>
                      <a:pt x="87" y="7"/>
                    </a:lnTo>
                    <a:lnTo>
                      <a:pt x="114" y="16"/>
                    </a:lnTo>
                    <a:lnTo>
                      <a:pt x="140" y="30"/>
                    </a:lnTo>
                    <a:lnTo>
                      <a:pt x="159" y="46"/>
                    </a:lnTo>
                    <a:lnTo>
                      <a:pt x="173" y="67"/>
                    </a:lnTo>
                    <a:lnTo>
                      <a:pt x="180" y="91"/>
                    </a:lnTo>
                    <a:lnTo>
                      <a:pt x="178" y="110"/>
                    </a:lnTo>
                    <a:lnTo>
                      <a:pt x="170" y="123"/>
                    </a:lnTo>
                    <a:lnTo>
                      <a:pt x="156" y="129"/>
                    </a:lnTo>
                    <a:lnTo>
                      <a:pt x="141" y="128"/>
                    </a:lnTo>
                    <a:lnTo>
                      <a:pt x="125" y="121"/>
                    </a:lnTo>
                    <a:lnTo>
                      <a:pt x="110" y="109"/>
                    </a:lnTo>
                    <a:lnTo>
                      <a:pt x="98" y="93"/>
                    </a:lnTo>
                    <a:lnTo>
                      <a:pt x="93" y="73"/>
                    </a:lnTo>
                    <a:lnTo>
                      <a:pt x="87" y="57"/>
                    </a:lnTo>
                    <a:lnTo>
                      <a:pt x="75" y="44"/>
                    </a:lnTo>
                    <a:lnTo>
                      <a:pt x="60" y="31"/>
                    </a:lnTo>
                    <a:lnTo>
                      <a:pt x="44" y="20"/>
                    </a:lnTo>
                    <a:lnTo>
                      <a:pt x="28" y="12"/>
                    </a:lnTo>
                    <a:lnTo>
                      <a:pt x="14" y="7"/>
                    </a:lnTo>
                    <a:lnTo>
                      <a:pt x="4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5" name="Freeform 75"/>
              <p:cNvSpPr>
                <a:spLocks/>
              </p:cNvSpPr>
              <p:nvPr/>
            </p:nvSpPr>
            <p:spPr bwMode="auto">
              <a:xfrm>
                <a:off x="3150" y="3281"/>
                <a:ext cx="103" cy="42"/>
              </a:xfrm>
              <a:custGeom>
                <a:avLst/>
                <a:gdLst>
                  <a:gd name="T0" fmla="*/ 0 w 206"/>
                  <a:gd name="T1" fmla="*/ 1 h 85"/>
                  <a:gd name="T2" fmla="*/ 1 w 206"/>
                  <a:gd name="T3" fmla="*/ 1 h 85"/>
                  <a:gd name="T4" fmla="*/ 1 w 206"/>
                  <a:gd name="T5" fmla="*/ 1 h 85"/>
                  <a:gd name="T6" fmla="*/ 2 w 206"/>
                  <a:gd name="T7" fmla="*/ 0 h 85"/>
                  <a:gd name="T8" fmla="*/ 2 w 206"/>
                  <a:gd name="T9" fmla="*/ 0 h 85"/>
                  <a:gd name="T10" fmla="*/ 2 w 206"/>
                  <a:gd name="T11" fmla="*/ 0 h 85"/>
                  <a:gd name="T12" fmla="*/ 3 w 206"/>
                  <a:gd name="T13" fmla="*/ 0 h 85"/>
                  <a:gd name="T14" fmla="*/ 3 w 206"/>
                  <a:gd name="T15" fmla="*/ 0 h 85"/>
                  <a:gd name="T16" fmla="*/ 4 w 206"/>
                  <a:gd name="T17" fmla="*/ 0 h 85"/>
                  <a:gd name="T18" fmla="*/ 4 w 206"/>
                  <a:gd name="T19" fmla="*/ 0 h 85"/>
                  <a:gd name="T20" fmla="*/ 5 w 206"/>
                  <a:gd name="T21" fmla="*/ 0 h 85"/>
                  <a:gd name="T22" fmla="*/ 5 w 206"/>
                  <a:gd name="T23" fmla="*/ 0 h 85"/>
                  <a:gd name="T24" fmla="*/ 5 w 206"/>
                  <a:gd name="T25" fmla="*/ 0 h 85"/>
                  <a:gd name="T26" fmla="*/ 6 w 206"/>
                  <a:gd name="T27" fmla="*/ 0 h 85"/>
                  <a:gd name="T28" fmla="*/ 6 w 206"/>
                  <a:gd name="T29" fmla="*/ 0 h 85"/>
                  <a:gd name="T30" fmla="*/ 6 w 206"/>
                  <a:gd name="T31" fmla="*/ 0 h 85"/>
                  <a:gd name="T32" fmla="*/ 7 w 206"/>
                  <a:gd name="T33" fmla="*/ 0 h 85"/>
                  <a:gd name="T34" fmla="*/ 7 w 206"/>
                  <a:gd name="T35" fmla="*/ 1 h 85"/>
                  <a:gd name="T36" fmla="*/ 7 w 206"/>
                  <a:gd name="T37" fmla="*/ 1 h 85"/>
                  <a:gd name="T38" fmla="*/ 7 w 206"/>
                  <a:gd name="T39" fmla="*/ 2 h 85"/>
                  <a:gd name="T40" fmla="*/ 6 w 206"/>
                  <a:gd name="T41" fmla="*/ 2 h 85"/>
                  <a:gd name="T42" fmla="*/ 6 w 206"/>
                  <a:gd name="T43" fmla="*/ 2 h 85"/>
                  <a:gd name="T44" fmla="*/ 5 w 206"/>
                  <a:gd name="T45" fmla="*/ 2 h 85"/>
                  <a:gd name="T46" fmla="*/ 5 w 206"/>
                  <a:gd name="T47" fmla="*/ 2 h 85"/>
                  <a:gd name="T48" fmla="*/ 4 w 206"/>
                  <a:gd name="T49" fmla="*/ 1 h 85"/>
                  <a:gd name="T50" fmla="*/ 4 w 206"/>
                  <a:gd name="T51" fmla="*/ 1 h 85"/>
                  <a:gd name="T52" fmla="*/ 3 w 206"/>
                  <a:gd name="T53" fmla="*/ 1 h 85"/>
                  <a:gd name="T54" fmla="*/ 3 w 206"/>
                  <a:gd name="T55" fmla="*/ 1 h 85"/>
                  <a:gd name="T56" fmla="*/ 2 w 206"/>
                  <a:gd name="T57" fmla="*/ 1 h 85"/>
                  <a:gd name="T58" fmla="*/ 1 w 206"/>
                  <a:gd name="T59" fmla="*/ 1 h 85"/>
                  <a:gd name="T60" fmla="*/ 1 w 206"/>
                  <a:gd name="T61" fmla="*/ 1 h 85"/>
                  <a:gd name="T62" fmla="*/ 1 w 206"/>
                  <a:gd name="T63" fmla="*/ 1 h 85"/>
                  <a:gd name="T64" fmla="*/ 0 w 206"/>
                  <a:gd name="T65" fmla="*/ 1 h 8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06" h="85">
                    <a:moveTo>
                      <a:pt x="0" y="54"/>
                    </a:moveTo>
                    <a:lnTo>
                      <a:pt x="11" y="45"/>
                    </a:lnTo>
                    <a:lnTo>
                      <a:pt x="22" y="37"/>
                    </a:lnTo>
                    <a:lnTo>
                      <a:pt x="34" y="30"/>
                    </a:lnTo>
                    <a:lnTo>
                      <a:pt x="46" y="23"/>
                    </a:lnTo>
                    <a:lnTo>
                      <a:pt x="60" y="16"/>
                    </a:lnTo>
                    <a:lnTo>
                      <a:pt x="74" y="11"/>
                    </a:lnTo>
                    <a:lnTo>
                      <a:pt x="88" y="7"/>
                    </a:lnTo>
                    <a:lnTo>
                      <a:pt x="103" y="3"/>
                    </a:lnTo>
                    <a:lnTo>
                      <a:pt x="117" y="1"/>
                    </a:lnTo>
                    <a:lnTo>
                      <a:pt x="130" y="0"/>
                    </a:lnTo>
                    <a:lnTo>
                      <a:pt x="143" y="1"/>
                    </a:lnTo>
                    <a:lnTo>
                      <a:pt x="156" y="3"/>
                    </a:lnTo>
                    <a:lnTo>
                      <a:pt x="168" y="7"/>
                    </a:lnTo>
                    <a:lnTo>
                      <a:pt x="179" y="12"/>
                    </a:lnTo>
                    <a:lnTo>
                      <a:pt x="189" y="19"/>
                    </a:lnTo>
                    <a:lnTo>
                      <a:pt x="197" y="29"/>
                    </a:lnTo>
                    <a:lnTo>
                      <a:pt x="206" y="47"/>
                    </a:lnTo>
                    <a:lnTo>
                      <a:pt x="206" y="62"/>
                    </a:lnTo>
                    <a:lnTo>
                      <a:pt x="198" y="73"/>
                    </a:lnTo>
                    <a:lnTo>
                      <a:pt x="185" y="82"/>
                    </a:lnTo>
                    <a:lnTo>
                      <a:pt x="167" y="85"/>
                    </a:lnTo>
                    <a:lnTo>
                      <a:pt x="149" y="84"/>
                    </a:lnTo>
                    <a:lnTo>
                      <a:pt x="132" y="76"/>
                    </a:lnTo>
                    <a:lnTo>
                      <a:pt x="116" y="63"/>
                    </a:lnTo>
                    <a:lnTo>
                      <a:pt x="102" y="53"/>
                    </a:lnTo>
                    <a:lnTo>
                      <a:pt x="84" y="47"/>
                    </a:lnTo>
                    <a:lnTo>
                      <a:pt x="66" y="45"/>
                    </a:lnTo>
                    <a:lnTo>
                      <a:pt x="46" y="46"/>
                    </a:lnTo>
                    <a:lnTo>
                      <a:pt x="29" y="48"/>
                    </a:lnTo>
                    <a:lnTo>
                      <a:pt x="14" y="50"/>
                    </a:lnTo>
                    <a:lnTo>
                      <a:pt x="4" y="53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6" name="Freeform 76"/>
              <p:cNvSpPr>
                <a:spLocks/>
              </p:cNvSpPr>
              <p:nvPr/>
            </p:nvSpPr>
            <p:spPr bwMode="auto">
              <a:xfrm>
                <a:off x="2822" y="3075"/>
                <a:ext cx="74" cy="47"/>
              </a:xfrm>
              <a:custGeom>
                <a:avLst/>
                <a:gdLst>
                  <a:gd name="T0" fmla="*/ 0 w 147"/>
                  <a:gd name="T1" fmla="*/ 0 h 95"/>
                  <a:gd name="T2" fmla="*/ 1 w 147"/>
                  <a:gd name="T3" fmla="*/ 0 h 95"/>
                  <a:gd name="T4" fmla="*/ 2 w 147"/>
                  <a:gd name="T5" fmla="*/ 0 h 95"/>
                  <a:gd name="T6" fmla="*/ 3 w 147"/>
                  <a:gd name="T7" fmla="*/ 0 h 95"/>
                  <a:gd name="T8" fmla="*/ 3 w 147"/>
                  <a:gd name="T9" fmla="*/ 0 h 95"/>
                  <a:gd name="T10" fmla="*/ 4 w 147"/>
                  <a:gd name="T11" fmla="*/ 0 h 95"/>
                  <a:gd name="T12" fmla="*/ 4 w 147"/>
                  <a:gd name="T13" fmla="*/ 0 h 95"/>
                  <a:gd name="T14" fmla="*/ 5 w 147"/>
                  <a:gd name="T15" fmla="*/ 1 h 95"/>
                  <a:gd name="T16" fmla="*/ 5 w 147"/>
                  <a:gd name="T17" fmla="*/ 1 h 95"/>
                  <a:gd name="T18" fmla="*/ 5 w 147"/>
                  <a:gd name="T19" fmla="*/ 2 h 95"/>
                  <a:gd name="T20" fmla="*/ 5 w 147"/>
                  <a:gd name="T21" fmla="*/ 2 h 95"/>
                  <a:gd name="T22" fmla="*/ 5 w 147"/>
                  <a:gd name="T23" fmla="*/ 2 h 95"/>
                  <a:gd name="T24" fmla="*/ 4 w 147"/>
                  <a:gd name="T25" fmla="*/ 2 h 95"/>
                  <a:gd name="T26" fmla="*/ 4 w 147"/>
                  <a:gd name="T27" fmla="*/ 2 h 95"/>
                  <a:gd name="T28" fmla="*/ 3 w 147"/>
                  <a:gd name="T29" fmla="*/ 2 h 95"/>
                  <a:gd name="T30" fmla="*/ 3 w 147"/>
                  <a:gd name="T31" fmla="*/ 2 h 95"/>
                  <a:gd name="T32" fmla="*/ 3 w 147"/>
                  <a:gd name="T33" fmla="*/ 1 h 95"/>
                  <a:gd name="T34" fmla="*/ 3 w 147"/>
                  <a:gd name="T35" fmla="*/ 1 h 95"/>
                  <a:gd name="T36" fmla="*/ 2 w 147"/>
                  <a:gd name="T37" fmla="*/ 1 h 95"/>
                  <a:gd name="T38" fmla="*/ 2 w 147"/>
                  <a:gd name="T39" fmla="*/ 0 h 95"/>
                  <a:gd name="T40" fmla="*/ 2 w 147"/>
                  <a:gd name="T41" fmla="*/ 0 h 95"/>
                  <a:gd name="T42" fmla="*/ 1 w 147"/>
                  <a:gd name="T43" fmla="*/ 0 h 95"/>
                  <a:gd name="T44" fmla="*/ 1 w 147"/>
                  <a:gd name="T45" fmla="*/ 0 h 95"/>
                  <a:gd name="T46" fmla="*/ 1 w 147"/>
                  <a:gd name="T47" fmla="*/ 0 h 95"/>
                  <a:gd name="T48" fmla="*/ 0 w 147"/>
                  <a:gd name="T49" fmla="*/ 0 h 9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47" h="95">
                    <a:moveTo>
                      <a:pt x="0" y="5"/>
                    </a:moveTo>
                    <a:lnTo>
                      <a:pt x="22" y="2"/>
                    </a:lnTo>
                    <a:lnTo>
                      <a:pt x="45" y="0"/>
                    </a:lnTo>
                    <a:lnTo>
                      <a:pt x="68" y="3"/>
                    </a:lnTo>
                    <a:lnTo>
                      <a:pt x="91" y="8"/>
                    </a:lnTo>
                    <a:lnTo>
                      <a:pt x="111" y="17"/>
                    </a:lnTo>
                    <a:lnTo>
                      <a:pt x="128" y="29"/>
                    </a:lnTo>
                    <a:lnTo>
                      <a:pt x="141" y="44"/>
                    </a:lnTo>
                    <a:lnTo>
                      <a:pt x="147" y="63"/>
                    </a:lnTo>
                    <a:lnTo>
                      <a:pt x="146" y="79"/>
                    </a:lnTo>
                    <a:lnTo>
                      <a:pt x="141" y="89"/>
                    </a:lnTo>
                    <a:lnTo>
                      <a:pt x="130" y="94"/>
                    </a:lnTo>
                    <a:lnTo>
                      <a:pt x="119" y="95"/>
                    </a:lnTo>
                    <a:lnTo>
                      <a:pt x="105" y="90"/>
                    </a:lnTo>
                    <a:lnTo>
                      <a:pt x="93" y="82"/>
                    </a:lnTo>
                    <a:lnTo>
                      <a:pt x="83" y="70"/>
                    </a:lnTo>
                    <a:lnTo>
                      <a:pt x="77" y="55"/>
                    </a:lnTo>
                    <a:lnTo>
                      <a:pt x="71" y="43"/>
                    </a:lnTo>
                    <a:lnTo>
                      <a:pt x="62" y="33"/>
                    </a:lnTo>
                    <a:lnTo>
                      <a:pt x="50" y="23"/>
                    </a:lnTo>
                    <a:lnTo>
                      <a:pt x="36" y="17"/>
                    </a:lnTo>
                    <a:lnTo>
                      <a:pt x="22" y="12"/>
                    </a:lnTo>
                    <a:lnTo>
                      <a:pt x="10" y="7"/>
                    </a:lnTo>
                    <a:lnTo>
                      <a:pt x="3" y="6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7" name="Freeform 77"/>
              <p:cNvSpPr>
                <a:spLocks/>
              </p:cNvSpPr>
              <p:nvPr/>
            </p:nvSpPr>
            <p:spPr bwMode="auto">
              <a:xfrm>
                <a:off x="2819" y="3081"/>
                <a:ext cx="43" cy="77"/>
              </a:xfrm>
              <a:custGeom>
                <a:avLst/>
                <a:gdLst>
                  <a:gd name="T0" fmla="*/ 0 w 87"/>
                  <a:gd name="T1" fmla="*/ 0 h 154"/>
                  <a:gd name="T2" fmla="*/ 0 w 87"/>
                  <a:gd name="T3" fmla="*/ 1 h 154"/>
                  <a:gd name="T4" fmla="*/ 1 w 87"/>
                  <a:gd name="T5" fmla="*/ 1 h 154"/>
                  <a:gd name="T6" fmla="*/ 1 w 87"/>
                  <a:gd name="T7" fmla="*/ 2 h 154"/>
                  <a:gd name="T8" fmla="*/ 2 w 87"/>
                  <a:gd name="T9" fmla="*/ 2 h 154"/>
                  <a:gd name="T10" fmla="*/ 2 w 87"/>
                  <a:gd name="T11" fmla="*/ 3 h 154"/>
                  <a:gd name="T12" fmla="*/ 2 w 87"/>
                  <a:gd name="T13" fmla="*/ 4 h 154"/>
                  <a:gd name="T14" fmla="*/ 2 w 87"/>
                  <a:gd name="T15" fmla="*/ 4 h 154"/>
                  <a:gd name="T16" fmla="*/ 2 w 87"/>
                  <a:gd name="T17" fmla="*/ 5 h 154"/>
                  <a:gd name="T18" fmla="*/ 2 w 87"/>
                  <a:gd name="T19" fmla="*/ 5 h 154"/>
                  <a:gd name="T20" fmla="*/ 1 w 87"/>
                  <a:gd name="T21" fmla="*/ 5 h 154"/>
                  <a:gd name="T22" fmla="*/ 1 w 87"/>
                  <a:gd name="T23" fmla="*/ 5 h 154"/>
                  <a:gd name="T24" fmla="*/ 1 w 87"/>
                  <a:gd name="T25" fmla="*/ 5 h 154"/>
                  <a:gd name="T26" fmla="*/ 0 w 87"/>
                  <a:gd name="T27" fmla="*/ 5 h 154"/>
                  <a:gd name="T28" fmla="*/ 0 w 87"/>
                  <a:gd name="T29" fmla="*/ 4 h 154"/>
                  <a:gd name="T30" fmla="*/ 0 w 87"/>
                  <a:gd name="T31" fmla="*/ 4 h 154"/>
                  <a:gd name="T32" fmla="*/ 0 w 87"/>
                  <a:gd name="T33" fmla="*/ 3 h 154"/>
                  <a:gd name="T34" fmla="*/ 1 w 87"/>
                  <a:gd name="T35" fmla="*/ 3 h 154"/>
                  <a:gd name="T36" fmla="*/ 0 w 87"/>
                  <a:gd name="T37" fmla="*/ 2 h 154"/>
                  <a:gd name="T38" fmla="*/ 0 w 87"/>
                  <a:gd name="T39" fmla="*/ 2 h 154"/>
                  <a:gd name="T40" fmla="*/ 0 w 87"/>
                  <a:gd name="T41" fmla="*/ 1 h 154"/>
                  <a:gd name="T42" fmla="*/ 0 w 87"/>
                  <a:gd name="T43" fmla="*/ 1 h 154"/>
                  <a:gd name="T44" fmla="*/ 0 w 87"/>
                  <a:gd name="T45" fmla="*/ 1 h 154"/>
                  <a:gd name="T46" fmla="*/ 0 w 87"/>
                  <a:gd name="T47" fmla="*/ 1 h 154"/>
                  <a:gd name="T48" fmla="*/ 0 w 87"/>
                  <a:gd name="T49" fmla="*/ 0 h 1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154">
                    <a:moveTo>
                      <a:pt x="0" y="0"/>
                    </a:moveTo>
                    <a:lnTo>
                      <a:pt x="20" y="10"/>
                    </a:lnTo>
                    <a:lnTo>
                      <a:pt x="38" y="24"/>
                    </a:lnTo>
                    <a:lnTo>
                      <a:pt x="56" y="40"/>
                    </a:lnTo>
                    <a:lnTo>
                      <a:pt x="69" y="59"/>
                    </a:lnTo>
                    <a:lnTo>
                      <a:pt x="81" y="78"/>
                    </a:lnTo>
                    <a:lnTo>
                      <a:pt x="87" y="98"/>
                    </a:lnTo>
                    <a:lnTo>
                      <a:pt x="87" y="119"/>
                    </a:lnTo>
                    <a:lnTo>
                      <a:pt x="81" y="137"/>
                    </a:lnTo>
                    <a:lnTo>
                      <a:pt x="71" y="150"/>
                    </a:lnTo>
                    <a:lnTo>
                      <a:pt x="59" y="154"/>
                    </a:lnTo>
                    <a:lnTo>
                      <a:pt x="49" y="152"/>
                    </a:lnTo>
                    <a:lnTo>
                      <a:pt x="38" y="144"/>
                    </a:lnTo>
                    <a:lnTo>
                      <a:pt x="30" y="133"/>
                    </a:lnTo>
                    <a:lnTo>
                      <a:pt x="26" y="119"/>
                    </a:lnTo>
                    <a:lnTo>
                      <a:pt x="26" y="103"/>
                    </a:lnTo>
                    <a:lnTo>
                      <a:pt x="30" y="88"/>
                    </a:lnTo>
                    <a:lnTo>
                      <a:pt x="34" y="74"/>
                    </a:lnTo>
                    <a:lnTo>
                      <a:pt x="31" y="60"/>
                    </a:lnTo>
                    <a:lnTo>
                      <a:pt x="27" y="45"/>
                    </a:lnTo>
                    <a:lnTo>
                      <a:pt x="21" y="31"/>
                    </a:lnTo>
                    <a:lnTo>
                      <a:pt x="14" y="19"/>
                    </a:lnTo>
                    <a:lnTo>
                      <a:pt x="7" y="9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8" name="Freeform 78"/>
              <p:cNvSpPr>
                <a:spLocks/>
              </p:cNvSpPr>
              <p:nvPr/>
            </p:nvSpPr>
            <p:spPr bwMode="auto">
              <a:xfrm>
                <a:off x="2821" y="3040"/>
                <a:ext cx="81" cy="34"/>
              </a:xfrm>
              <a:custGeom>
                <a:avLst/>
                <a:gdLst>
                  <a:gd name="T0" fmla="*/ 0 w 161"/>
                  <a:gd name="T1" fmla="*/ 2 h 69"/>
                  <a:gd name="T2" fmla="*/ 1 w 161"/>
                  <a:gd name="T3" fmla="*/ 1 h 69"/>
                  <a:gd name="T4" fmla="*/ 1 w 161"/>
                  <a:gd name="T5" fmla="*/ 1 h 69"/>
                  <a:gd name="T6" fmla="*/ 2 w 161"/>
                  <a:gd name="T7" fmla="*/ 0 h 69"/>
                  <a:gd name="T8" fmla="*/ 3 w 161"/>
                  <a:gd name="T9" fmla="*/ 0 h 69"/>
                  <a:gd name="T10" fmla="*/ 3 w 161"/>
                  <a:gd name="T11" fmla="*/ 0 h 69"/>
                  <a:gd name="T12" fmla="*/ 4 w 161"/>
                  <a:gd name="T13" fmla="*/ 0 h 69"/>
                  <a:gd name="T14" fmla="*/ 5 w 161"/>
                  <a:gd name="T15" fmla="*/ 0 h 69"/>
                  <a:gd name="T16" fmla="*/ 5 w 161"/>
                  <a:gd name="T17" fmla="*/ 0 h 69"/>
                  <a:gd name="T18" fmla="*/ 5 w 161"/>
                  <a:gd name="T19" fmla="*/ 0 h 69"/>
                  <a:gd name="T20" fmla="*/ 6 w 161"/>
                  <a:gd name="T21" fmla="*/ 1 h 69"/>
                  <a:gd name="T22" fmla="*/ 5 w 161"/>
                  <a:gd name="T23" fmla="*/ 1 h 69"/>
                  <a:gd name="T24" fmla="*/ 5 w 161"/>
                  <a:gd name="T25" fmla="*/ 1 h 69"/>
                  <a:gd name="T26" fmla="*/ 5 w 161"/>
                  <a:gd name="T27" fmla="*/ 1 h 69"/>
                  <a:gd name="T28" fmla="*/ 4 w 161"/>
                  <a:gd name="T29" fmla="*/ 2 h 69"/>
                  <a:gd name="T30" fmla="*/ 4 w 161"/>
                  <a:gd name="T31" fmla="*/ 1 h 69"/>
                  <a:gd name="T32" fmla="*/ 3 w 161"/>
                  <a:gd name="T33" fmla="*/ 1 h 69"/>
                  <a:gd name="T34" fmla="*/ 3 w 161"/>
                  <a:gd name="T35" fmla="*/ 1 h 69"/>
                  <a:gd name="T36" fmla="*/ 2 w 161"/>
                  <a:gd name="T37" fmla="*/ 1 h 69"/>
                  <a:gd name="T38" fmla="*/ 2 w 161"/>
                  <a:gd name="T39" fmla="*/ 1 h 69"/>
                  <a:gd name="T40" fmla="*/ 2 w 161"/>
                  <a:gd name="T41" fmla="*/ 1 h 69"/>
                  <a:gd name="T42" fmla="*/ 1 w 161"/>
                  <a:gd name="T43" fmla="*/ 1 h 69"/>
                  <a:gd name="T44" fmla="*/ 1 w 161"/>
                  <a:gd name="T45" fmla="*/ 2 h 69"/>
                  <a:gd name="T46" fmla="*/ 1 w 161"/>
                  <a:gd name="T47" fmla="*/ 2 h 69"/>
                  <a:gd name="T48" fmla="*/ 0 w 161"/>
                  <a:gd name="T49" fmla="*/ 2 h 6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61" h="69">
                    <a:moveTo>
                      <a:pt x="0" y="69"/>
                    </a:moveTo>
                    <a:lnTo>
                      <a:pt x="14" y="52"/>
                    </a:lnTo>
                    <a:lnTo>
                      <a:pt x="30" y="36"/>
                    </a:lnTo>
                    <a:lnTo>
                      <a:pt x="49" y="22"/>
                    </a:lnTo>
                    <a:lnTo>
                      <a:pt x="69" y="11"/>
                    </a:lnTo>
                    <a:lnTo>
                      <a:pt x="90" y="4"/>
                    </a:lnTo>
                    <a:lnTo>
                      <a:pt x="110" y="0"/>
                    </a:lnTo>
                    <a:lnTo>
                      <a:pt x="130" y="4"/>
                    </a:lnTo>
                    <a:lnTo>
                      <a:pt x="147" y="13"/>
                    </a:lnTo>
                    <a:lnTo>
                      <a:pt x="158" y="25"/>
                    </a:lnTo>
                    <a:lnTo>
                      <a:pt x="161" y="37"/>
                    </a:lnTo>
                    <a:lnTo>
                      <a:pt x="156" y="47"/>
                    </a:lnTo>
                    <a:lnTo>
                      <a:pt x="148" y="55"/>
                    </a:lnTo>
                    <a:lnTo>
                      <a:pt x="136" y="61"/>
                    </a:lnTo>
                    <a:lnTo>
                      <a:pt x="121" y="64"/>
                    </a:lnTo>
                    <a:lnTo>
                      <a:pt x="105" y="61"/>
                    </a:lnTo>
                    <a:lnTo>
                      <a:pt x="90" y="54"/>
                    </a:lnTo>
                    <a:lnTo>
                      <a:pt x="77" y="49"/>
                    </a:lnTo>
                    <a:lnTo>
                      <a:pt x="63" y="47"/>
                    </a:lnTo>
                    <a:lnTo>
                      <a:pt x="48" y="50"/>
                    </a:lnTo>
                    <a:lnTo>
                      <a:pt x="34" y="54"/>
                    </a:lnTo>
                    <a:lnTo>
                      <a:pt x="21" y="59"/>
                    </a:lnTo>
                    <a:lnTo>
                      <a:pt x="10" y="64"/>
                    </a:lnTo>
                    <a:lnTo>
                      <a:pt x="2" y="68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9" name="Freeform 79"/>
              <p:cNvSpPr>
                <a:spLocks/>
              </p:cNvSpPr>
              <p:nvPr/>
            </p:nvSpPr>
            <p:spPr bwMode="auto">
              <a:xfrm>
                <a:off x="2818" y="3005"/>
                <a:ext cx="57" cy="66"/>
              </a:xfrm>
              <a:custGeom>
                <a:avLst/>
                <a:gdLst>
                  <a:gd name="T0" fmla="*/ 0 w 114"/>
                  <a:gd name="T1" fmla="*/ 4 h 133"/>
                  <a:gd name="T2" fmla="*/ 1 w 114"/>
                  <a:gd name="T3" fmla="*/ 3 h 133"/>
                  <a:gd name="T4" fmla="*/ 1 w 114"/>
                  <a:gd name="T5" fmla="*/ 2 h 133"/>
                  <a:gd name="T6" fmla="*/ 1 w 114"/>
                  <a:gd name="T7" fmla="*/ 2 h 133"/>
                  <a:gd name="T8" fmla="*/ 1 w 114"/>
                  <a:gd name="T9" fmla="*/ 1 h 133"/>
                  <a:gd name="T10" fmla="*/ 2 w 114"/>
                  <a:gd name="T11" fmla="*/ 0 h 133"/>
                  <a:gd name="T12" fmla="*/ 2 w 114"/>
                  <a:gd name="T13" fmla="*/ 0 h 133"/>
                  <a:gd name="T14" fmla="*/ 3 w 114"/>
                  <a:gd name="T15" fmla="*/ 0 h 133"/>
                  <a:gd name="T16" fmla="*/ 3 w 114"/>
                  <a:gd name="T17" fmla="*/ 0 h 133"/>
                  <a:gd name="T18" fmla="*/ 4 w 114"/>
                  <a:gd name="T19" fmla="*/ 0 h 133"/>
                  <a:gd name="T20" fmla="*/ 4 w 114"/>
                  <a:gd name="T21" fmla="*/ 0 h 133"/>
                  <a:gd name="T22" fmla="*/ 4 w 114"/>
                  <a:gd name="T23" fmla="*/ 0 h 133"/>
                  <a:gd name="T24" fmla="*/ 4 w 114"/>
                  <a:gd name="T25" fmla="*/ 1 h 133"/>
                  <a:gd name="T26" fmla="*/ 4 w 114"/>
                  <a:gd name="T27" fmla="*/ 1 h 133"/>
                  <a:gd name="T28" fmla="*/ 3 w 114"/>
                  <a:gd name="T29" fmla="*/ 1 h 133"/>
                  <a:gd name="T30" fmla="*/ 3 w 114"/>
                  <a:gd name="T31" fmla="*/ 2 h 133"/>
                  <a:gd name="T32" fmla="*/ 2 w 114"/>
                  <a:gd name="T33" fmla="*/ 2 h 133"/>
                  <a:gd name="T34" fmla="*/ 2 w 114"/>
                  <a:gd name="T35" fmla="*/ 2 h 133"/>
                  <a:gd name="T36" fmla="*/ 2 w 114"/>
                  <a:gd name="T37" fmla="*/ 2 h 133"/>
                  <a:gd name="T38" fmla="*/ 1 w 114"/>
                  <a:gd name="T39" fmla="*/ 2 h 133"/>
                  <a:gd name="T40" fmla="*/ 1 w 114"/>
                  <a:gd name="T41" fmla="*/ 3 h 133"/>
                  <a:gd name="T42" fmla="*/ 1 w 114"/>
                  <a:gd name="T43" fmla="*/ 3 h 133"/>
                  <a:gd name="T44" fmla="*/ 1 w 114"/>
                  <a:gd name="T45" fmla="*/ 3 h 133"/>
                  <a:gd name="T46" fmla="*/ 1 w 114"/>
                  <a:gd name="T47" fmla="*/ 4 h 133"/>
                  <a:gd name="T48" fmla="*/ 0 w 114"/>
                  <a:gd name="T49" fmla="*/ 4 h 13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14" h="133">
                    <a:moveTo>
                      <a:pt x="0" y="133"/>
                    </a:moveTo>
                    <a:lnTo>
                      <a:pt x="1" y="111"/>
                    </a:lnTo>
                    <a:lnTo>
                      <a:pt x="5" y="88"/>
                    </a:lnTo>
                    <a:lnTo>
                      <a:pt x="11" y="65"/>
                    </a:lnTo>
                    <a:lnTo>
                      <a:pt x="22" y="44"/>
                    </a:lnTo>
                    <a:lnTo>
                      <a:pt x="35" y="25"/>
                    </a:lnTo>
                    <a:lnTo>
                      <a:pt x="49" y="12"/>
                    </a:lnTo>
                    <a:lnTo>
                      <a:pt x="67" y="2"/>
                    </a:lnTo>
                    <a:lnTo>
                      <a:pt x="86" y="0"/>
                    </a:lnTo>
                    <a:lnTo>
                      <a:pt x="102" y="4"/>
                    </a:lnTo>
                    <a:lnTo>
                      <a:pt x="112" y="12"/>
                    </a:lnTo>
                    <a:lnTo>
                      <a:pt x="114" y="22"/>
                    </a:lnTo>
                    <a:lnTo>
                      <a:pt x="112" y="35"/>
                    </a:lnTo>
                    <a:lnTo>
                      <a:pt x="105" y="46"/>
                    </a:lnTo>
                    <a:lnTo>
                      <a:pt x="94" y="56"/>
                    </a:lnTo>
                    <a:lnTo>
                      <a:pt x="81" y="65"/>
                    </a:lnTo>
                    <a:lnTo>
                      <a:pt x="64" y="67"/>
                    </a:lnTo>
                    <a:lnTo>
                      <a:pt x="52" y="69"/>
                    </a:lnTo>
                    <a:lnTo>
                      <a:pt x="39" y="77"/>
                    </a:lnTo>
                    <a:lnTo>
                      <a:pt x="29" y="88"/>
                    </a:lnTo>
                    <a:lnTo>
                      <a:pt x="18" y="99"/>
                    </a:lnTo>
                    <a:lnTo>
                      <a:pt x="11" y="112"/>
                    </a:lnTo>
                    <a:lnTo>
                      <a:pt x="5" y="122"/>
                    </a:lnTo>
                    <a:lnTo>
                      <a:pt x="1" y="130"/>
                    </a:lnTo>
                    <a:lnTo>
                      <a:pt x="0" y="13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0" name="Freeform 80"/>
              <p:cNvSpPr>
                <a:spLocks/>
              </p:cNvSpPr>
              <p:nvPr/>
            </p:nvSpPr>
            <p:spPr bwMode="auto">
              <a:xfrm>
                <a:off x="2794" y="2985"/>
                <a:ext cx="35" cy="82"/>
              </a:xfrm>
              <a:custGeom>
                <a:avLst/>
                <a:gdLst>
                  <a:gd name="T0" fmla="*/ 1 w 70"/>
                  <a:gd name="T1" fmla="*/ 6 h 163"/>
                  <a:gd name="T2" fmla="*/ 1 w 70"/>
                  <a:gd name="T3" fmla="*/ 5 h 163"/>
                  <a:gd name="T4" fmla="*/ 1 w 70"/>
                  <a:gd name="T5" fmla="*/ 4 h 163"/>
                  <a:gd name="T6" fmla="*/ 1 w 70"/>
                  <a:gd name="T7" fmla="*/ 4 h 163"/>
                  <a:gd name="T8" fmla="*/ 0 w 70"/>
                  <a:gd name="T9" fmla="*/ 3 h 163"/>
                  <a:gd name="T10" fmla="*/ 0 w 70"/>
                  <a:gd name="T11" fmla="*/ 2 h 163"/>
                  <a:gd name="T12" fmla="*/ 1 w 70"/>
                  <a:gd name="T13" fmla="*/ 2 h 163"/>
                  <a:gd name="T14" fmla="*/ 1 w 70"/>
                  <a:gd name="T15" fmla="*/ 1 h 163"/>
                  <a:gd name="T16" fmla="*/ 1 w 70"/>
                  <a:gd name="T17" fmla="*/ 1 h 163"/>
                  <a:gd name="T18" fmla="*/ 2 w 70"/>
                  <a:gd name="T19" fmla="*/ 0 h 163"/>
                  <a:gd name="T20" fmla="*/ 2 w 70"/>
                  <a:gd name="T21" fmla="*/ 1 h 163"/>
                  <a:gd name="T22" fmla="*/ 2 w 70"/>
                  <a:gd name="T23" fmla="*/ 1 h 163"/>
                  <a:gd name="T24" fmla="*/ 3 w 70"/>
                  <a:gd name="T25" fmla="*/ 1 h 163"/>
                  <a:gd name="T26" fmla="*/ 3 w 70"/>
                  <a:gd name="T27" fmla="*/ 2 h 163"/>
                  <a:gd name="T28" fmla="*/ 3 w 70"/>
                  <a:gd name="T29" fmla="*/ 2 h 163"/>
                  <a:gd name="T30" fmla="*/ 2 w 70"/>
                  <a:gd name="T31" fmla="*/ 2 h 163"/>
                  <a:gd name="T32" fmla="*/ 2 w 70"/>
                  <a:gd name="T33" fmla="*/ 3 h 163"/>
                  <a:gd name="T34" fmla="*/ 2 w 70"/>
                  <a:gd name="T35" fmla="*/ 4 h 163"/>
                  <a:gd name="T36" fmla="*/ 1 w 70"/>
                  <a:gd name="T37" fmla="*/ 4 h 163"/>
                  <a:gd name="T38" fmla="*/ 1 w 70"/>
                  <a:gd name="T39" fmla="*/ 5 h 163"/>
                  <a:gd name="T40" fmla="*/ 1 w 70"/>
                  <a:gd name="T41" fmla="*/ 6 h 16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70" h="163">
                    <a:moveTo>
                      <a:pt x="30" y="163"/>
                    </a:moveTo>
                    <a:lnTo>
                      <a:pt x="18" y="145"/>
                    </a:lnTo>
                    <a:lnTo>
                      <a:pt x="9" y="124"/>
                    </a:lnTo>
                    <a:lnTo>
                      <a:pt x="3" y="101"/>
                    </a:lnTo>
                    <a:lnTo>
                      <a:pt x="0" y="78"/>
                    </a:lnTo>
                    <a:lnTo>
                      <a:pt x="0" y="56"/>
                    </a:lnTo>
                    <a:lnTo>
                      <a:pt x="4" y="36"/>
                    </a:lnTo>
                    <a:lnTo>
                      <a:pt x="13" y="18"/>
                    </a:lnTo>
                    <a:lnTo>
                      <a:pt x="28" y="6"/>
                    </a:lnTo>
                    <a:lnTo>
                      <a:pt x="43" y="0"/>
                    </a:lnTo>
                    <a:lnTo>
                      <a:pt x="56" y="2"/>
                    </a:lnTo>
                    <a:lnTo>
                      <a:pt x="64" y="9"/>
                    </a:lnTo>
                    <a:lnTo>
                      <a:pt x="70" y="21"/>
                    </a:lnTo>
                    <a:lnTo>
                      <a:pt x="70" y="34"/>
                    </a:lnTo>
                    <a:lnTo>
                      <a:pt x="68" y="48"/>
                    </a:lnTo>
                    <a:lnTo>
                      <a:pt x="59" y="62"/>
                    </a:lnTo>
                    <a:lnTo>
                      <a:pt x="48" y="74"/>
                    </a:lnTo>
                    <a:lnTo>
                      <a:pt x="33" y="97"/>
                    </a:lnTo>
                    <a:lnTo>
                      <a:pt x="27" y="127"/>
                    </a:lnTo>
                    <a:lnTo>
                      <a:pt x="28" y="152"/>
                    </a:lnTo>
                    <a:lnTo>
                      <a:pt x="30" y="16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1" name="Freeform 81"/>
              <p:cNvSpPr>
                <a:spLocks/>
              </p:cNvSpPr>
              <p:nvPr/>
            </p:nvSpPr>
            <p:spPr bwMode="auto">
              <a:xfrm>
                <a:off x="2838" y="2266"/>
                <a:ext cx="180" cy="174"/>
              </a:xfrm>
              <a:custGeom>
                <a:avLst/>
                <a:gdLst>
                  <a:gd name="T0" fmla="*/ 0 w 361"/>
                  <a:gd name="T1" fmla="*/ 1 h 348"/>
                  <a:gd name="T2" fmla="*/ 0 w 361"/>
                  <a:gd name="T3" fmla="*/ 1 h 348"/>
                  <a:gd name="T4" fmla="*/ 0 w 361"/>
                  <a:gd name="T5" fmla="*/ 0 h 348"/>
                  <a:gd name="T6" fmla="*/ 0 w 361"/>
                  <a:gd name="T7" fmla="*/ 0 h 348"/>
                  <a:gd name="T8" fmla="*/ 0 w 361"/>
                  <a:gd name="T9" fmla="*/ 1 h 348"/>
                  <a:gd name="T10" fmla="*/ 1 w 361"/>
                  <a:gd name="T11" fmla="*/ 1 h 348"/>
                  <a:gd name="T12" fmla="*/ 2 w 361"/>
                  <a:gd name="T13" fmla="*/ 1 h 348"/>
                  <a:gd name="T14" fmla="*/ 3 w 361"/>
                  <a:gd name="T15" fmla="*/ 1 h 348"/>
                  <a:gd name="T16" fmla="*/ 4 w 361"/>
                  <a:gd name="T17" fmla="*/ 2 h 348"/>
                  <a:gd name="T18" fmla="*/ 5 w 361"/>
                  <a:gd name="T19" fmla="*/ 2 h 348"/>
                  <a:gd name="T20" fmla="*/ 6 w 361"/>
                  <a:gd name="T21" fmla="*/ 3 h 348"/>
                  <a:gd name="T22" fmla="*/ 7 w 361"/>
                  <a:gd name="T23" fmla="*/ 3 h 348"/>
                  <a:gd name="T24" fmla="*/ 8 w 361"/>
                  <a:gd name="T25" fmla="*/ 4 h 348"/>
                  <a:gd name="T26" fmla="*/ 9 w 361"/>
                  <a:gd name="T27" fmla="*/ 5 h 348"/>
                  <a:gd name="T28" fmla="*/ 9 w 361"/>
                  <a:gd name="T29" fmla="*/ 6 h 348"/>
                  <a:gd name="T30" fmla="*/ 10 w 361"/>
                  <a:gd name="T31" fmla="*/ 7 h 348"/>
                  <a:gd name="T32" fmla="*/ 11 w 361"/>
                  <a:gd name="T33" fmla="*/ 8 h 348"/>
                  <a:gd name="T34" fmla="*/ 11 w 361"/>
                  <a:gd name="T35" fmla="*/ 9 h 348"/>
                  <a:gd name="T36" fmla="*/ 11 w 361"/>
                  <a:gd name="T37" fmla="*/ 9 h 348"/>
                  <a:gd name="T38" fmla="*/ 11 w 361"/>
                  <a:gd name="T39" fmla="*/ 10 h 348"/>
                  <a:gd name="T40" fmla="*/ 10 w 361"/>
                  <a:gd name="T41" fmla="*/ 10 h 348"/>
                  <a:gd name="T42" fmla="*/ 10 w 361"/>
                  <a:gd name="T43" fmla="*/ 11 h 348"/>
                  <a:gd name="T44" fmla="*/ 10 w 361"/>
                  <a:gd name="T45" fmla="*/ 11 h 348"/>
                  <a:gd name="T46" fmla="*/ 10 w 361"/>
                  <a:gd name="T47" fmla="*/ 11 h 348"/>
                  <a:gd name="T48" fmla="*/ 10 w 361"/>
                  <a:gd name="T49" fmla="*/ 11 h 348"/>
                  <a:gd name="T50" fmla="*/ 10 w 361"/>
                  <a:gd name="T51" fmla="*/ 11 h 348"/>
                  <a:gd name="T52" fmla="*/ 10 w 361"/>
                  <a:gd name="T53" fmla="*/ 11 h 348"/>
                  <a:gd name="T54" fmla="*/ 10 w 361"/>
                  <a:gd name="T55" fmla="*/ 11 h 348"/>
                  <a:gd name="T56" fmla="*/ 10 w 361"/>
                  <a:gd name="T57" fmla="*/ 10 h 348"/>
                  <a:gd name="T58" fmla="*/ 10 w 361"/>
                  <a:gd name="T59" fmla="*/ 10 h 348"/>
                  <a:gd name="T60" fmla="*/ 10 w 361"/>
                  <a:gd name="T61" fmla="*/ 9 h 348"/>
                  <a:gd name="T62" fmla="*/ 10 w 361"/>
                  <a:gd name="T63" fmla="*/ 9 h 348"/>
                  <a:gd name="T64" fmla="*/ 10 w 361"/>
                  <a:gd name="T65" fmla="*/ 8 h 348"/>
                  <a:gd name="T66" fmla="*/ 10 w 361"/>
                  <a:gd name="T67" fmla="*/ 7 h 348"/>
                  <a:gd name="T68" fmla="*/ 9 w 361"/>
                  <a:gd name="T69" fmla="*/ 7 h 348"/>
                  <a:gd name="T70" fmla="*/ 8 w 361"/>
                  <a:gd name="T71" fmla="*/ 6 h 348"/>
                  <a:gd name="T72" fmla="*/ 7 w 361"/>
                  <a:gd name="T73" fmla="*/ 5 h 348"/>
                  <a:gd name="T74" fmla="*/ 6 w 361"/>
                  <a:gd name="T75" fmla="*/ 4 h 348"/>
                  <a:gd name="T76" fmla="*/ 4 w 361"/>
                  <a:gd name="T77" fmla="*/ 3 h 348"/>
                  <a:gd name="T78" fmla="*/ 2 w 361"/>
                  <a:gd name="T79" fmla="*/ 2 h 348"/>
                  <a:gd name="T80" fmla="*/ 0 w 361"/>
                  <a:gd name="T81" fmla="*/ 1 h 34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361" h="348">
                    <a:moveTo>
                      <a:pt x="8" y="6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23" y="4"/>
                    </a:lnTo>
                    <a:lnTo>
                      <a:pt x="44" y="8"/>
                    </a:lnTo>
                    <a:lnTo>
                      <a:pt x="69" y="16"/>
                    </a:lnTo>
                    <a:lnTo>
                      <a:pt x="98" y="27"/>
                    </a:lnTo>
                    <a:lnTo>
                      <a:pt x="129" y="39"/>
                    </a:lnTo>
                    <a:lnTo>
                      <a:pt x="162" y="55"/>
                    </a:lnTo>
                    <a:lnTo>
                      <a:pt x="196" y="74"/>
                    </a:lnTo>
                    <a:lnTo>
                      <a:pt x="229" y="96"/>
                    </a:lnTo>
                    <a:lnTo>
                      <a:pt x="262" y="120"/>
                    </a:lnTo>
                    <a:lnTo>
                      <a:pt x="291" y="146"/>
                    </a:lnTo>
                    <a:lnTo>
                      <a:pt x="317" y="178"/>
                    </a:lnTo>
                    <a:lnTo>
                      <a:pt x="340" y="210"/>
                    </a:lnTo>
                    <a:lnTo>
                      <a:pt x="356" y="247"/>
                    </a:lnTo>
                    <a:lnTo>
                      <a:pt x="361" y="267"/>
                    </a:lnTo>
                    <a:lnTo>
                      <a:pt x="358" y="287"/>
                    </a:lnTo>
                    <a:lnTo>
                      <a:pt x="354" y="304"/>
                    </a:lnTo>
                    <a:lnTo>
                      <a:pt x="346" y="319"/>
                    </a:lnTo>
                    <a:lnTo>
                      <a:pt x="336" y="331"/>
                    </a:lnTo>
                    <a:lnTo>
                      <a:pt x="328" y="340"/>
                    </a:lnTo>
                    <a:lnTo>
                      <a:pt x="323" y="346"/>
                    </a:lnTo>
                    <a:lnTo>
                      <a:pt x="320" y="348"/>
                    </a:lnTo>
                    <a:lnTo>
                      <a:pt x="321" y="346"/>
                    </a:lnTo>
                    <a:lnTo>
                      <a:pt x="326" y="341"/>
                    </a:lnTo>
                    <a:lnTo>
                      <a:pt x="331" y="332"/>
                    </a:lnTo>
                    <a:lnTo>
                      <a:pt x="336" y="320"/>
                    </a:lnTo>
                    <a:lnTo>
                      <a:pt x="340" y="305"/>
                    </a:lnTo>
                    <a:lnTo>
                      <a:pt x="342" y="287"/>
                    </a:lnTo>
                    <a:lnTo>
                      <a:pt x="341" y="267"/>
                    </a:lnTo>
                    <a:lnTo>
                      <a:pt x="336" y="244"/>
                    </a:lnTo>
                    <a:lnTo>
                      <a:pt x="326" y="220"/>
                    </a:lnTo>
                    <a:lnTo>
                      <a:pt x="309" y="194"/>
                    </a:lnTo>
                    <a:lnTo>
                      <a:pt x="283" y="165"/>
                    </a:lnTo>
                    <a:lnTo>
                      <a:pt x="250" y="136"/>
                    </a:lnTo>
                    <a:lnTo>
                      <a:pt x="207" y="105"/>
                    </a:lnTo>
                    <a:lnTo>
                      <a:pt x="153" y="73"/>
                    </a:lnTo>
                    <a:lnTo>
                      <a:pt x="88" y="39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2" name="Freeform 82"/>
              <p:cNvSpPr>
                <a:spLocks/>
              </p:cNvSpPr>
              <p:nvPr/>
            </p:nvSpPr>
            <p:spPr bwMode="auto">
              <a:xfrm>
                <a:off x="2794" y="3106"/>
                <a:ext cx="63" cy="171"/>
              </a:xfrm>
              <a:custGeom>
                <a:avLst/>
                <a:gdLst>
                  <a:gd name="T0" fmla="*/ 1 w 126"/>
                  <a:gd name="T1" fmla="*/ 0 h 343"/>
                  <a:gd name="T2" fmla="*/ 1 w 126"/>
                  <a:gd name="T3" fmla="*/ 0 h 343"/>
                  <a:gd name="T4" fmla="*/ 1 w 126"/>
                  <a:gd name="T5" fmla="*/ 2 h 343"/>
                  <a:gd name="T6" fmla="*/ 0 w 126"/>
                  <a:gd name="T7" fmla="*/ 3 h 343"/>
                  <a:gd name="T8" fmla="*/ 1 w 126"/>
                  <a:gd name="T9" fmla="*/ 5 h 343"/>
                  <a:gd name="T10" fmla="*/ 1 w 126"/>
                  <a:gd name="T11" fmla="*/ 7 h 343"/>
                  <a:gd name="T12" fmla="*/ 2 w 126"/>
                  <a:gd name="T13" fmla="*/ 8 h 343"/>
                  <a:gd name="T14" fmla="*/ 3 w 126"/>
                  <a:gd name="T15" fmla="*/ 9 h 343"/>
                  <a:gd name="T16" fmla="*/ 4 w 126"/>
                  <a:gd name="T17" fmla="*/ 10 h 343"/>
                  <a:gd name="T18" fmla="*/ 4 w 126"/>
                  <a:gd name="T19" fmla="*/ 10 h 343"/>
                  <a:gd name="T20" fmla="*/ 4 w 126"/>
                  <a:gd name="T21" fmla="*/ 10 h 343"/>
                  <a:gd name="T22" fmla="*/ 4 w 126"/>
                  <a:gd name="T23" fmla="*/ 10 h 343"/>
                  <a:gd name="T24" fmla="*/ 3 w 126"/>
                  <a:gd name="T25" fmla="*/ 9 h 343"/>
                  <a:gd name="T26" fmla="*/ 3 w 126"/>
                  <a:gd name="T27" fmla="*/ 9 h 343"/>
                  <a:gd name="T28" fmla="*/ 2 w 126"/>
                  <a:gd name="T29" fmla="*/ 8 h 343"/>
                  <a:gd name="T30" fmla="*/ 2 w 126"/>
                  <a:gd name="T31" fmla="*/ 7 h 343"/>
                  <a:gd name="T32" fmla="*/ 1 w 126"/>
                  <a:gd name="T33" fmla="*/ 6 h 343"/>
                  <a:gd name="T34" fmla="*/ 1 w 126"/>
                  <a:gd name="T35" fmla="*/ 5 h 343"/>
                  <a:gd name="T36" fmla="*/ 1 w 126"/>
                  <a:gd name="T37" fmla="*/ 4 h 343"/>
                  <a:gd name="T38" fmla="*/ 1 w 126"/>
                  <a:gd name="T39" fmla="*/ 3 h 343"/>
                  <a:gd name="T40" fmla="*/ 1 w 126"/>
                  <a:gd name="T41" fmla="*/ 2 h 343"/>
                  <a:gd name="T42" fmla="*/ 1 w 126"/>
                  <a:gd name="T43" fmla="*/ 1 h 343"/>
                  <a:gd name="T44" fmla="*/ 1 w 126"/>
                  <a:gd name="T45" fmla="*/ 0 h 343"/>
                  <a:gd name="T46" fmla="*/ 1 w 126"/>
                  <a:gd name="T47" fmla="*/ 0 h 343"/>
                  <a:gd name="T48" fmla="*/ 1 w 126"/>
                  <a:gd name="T49" fmla="*/ 0 h 3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6" h="343">
                    <a:moveTo>
                      <a:pt x="25" y="0"/>
                    </a:moveTo>
                    <a:lnTo>
                      <a:pt x="10" y="30"/>
                    </a:lnTo>
                    <a:lnTo>
                      <a:pt x="2" y="71"/>
                    </a:lnTo>
                    <a:lnTo>
                      <a:pt x="0" y="121"/>
                    </a:lnTo>
                    <a:lnTo>
                      <a:pt x="5" y="175"/>
                    </a:lnTo>
                    <a:lnTo>
                      <a:pt x="19" y="228"/>
                    </a:lnTo>
                    <a:lnTo>
                      <a:pt x="43" y="276"/>
                    </a:lnTo>
                    <a:lnTo>
                      <a:pt x="79" y="316"/>
                    </a:lnTo>
                    <a:lnTo>
                      <a:pt x="126" y="343"/>
                    </a:lnTo>
                    <a:lnTo>
                      <a:pt x="123" y="341"/>
                    </a:lnTo>
                    <a:lnTo>
                      <a:pt x="115" y="332"/>
                    </a:lnTo>
                    <a:lnTo>
                      <a:pt x="102" y="321"/>
                    </a:lnTo>
                    <a:lnTo>
                      <a:pt x="87" y="306"/>
                    </a:lnTo>
                    <a:lnTo>
                      <a:pt x="71" y="288"/>
                    </a:lnTo>
                    <a:lnTo>
                      <a:pt x="55" y="267"/>
                    </a:lnTo>
                    <a:lnTo>
                      <a:pt x="41" y="245"/>
                    </a:lnTo>
                    <a:lnTo>
                      <a:pt x="30" y="221"/>
                    </a:lnTo>
                    <a:lnTo>
                      <a:pt x="19" y="183"/>
                    </a:lnTo>
                    <a:lnTo>
                      <a:pt x="13" y="145"/>
                    </a:lnTo>
                    <a:lnTo>
                      <a:pt x="12" y="108"/>
                    </a:lnTo>
                    <a:lnTo>
                      <a:pt x="13" y="73"/>
                    </a:lnTo>
                    <a:lnTo>
                      <a:pt x="17" y="43"/>
                    </a:lnTo>
                    <a:lnTo>
                      <a:pt x="20" y="20"/>
                    </a:lnTo>
                    <a:lnTo>
                      <a:pt x="24" y="5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3" name="Freeform 83"/>
              <p:cNvSpPr>
                <a:spLocks/>
              </p:cNvSpPr>
              <p:nvPr/>
            </p:nvSpPr>
            <p:spPr bwMode="auto">
              <a:xfrm>
                <a:off x="3146" y="3147"/>
                <a:ext cx="165" cy="80"/>
              </a:xfrm>
              <a:custGeom>
                <a:avLst/>
                <a:gdLst>
                  <a:gd name="T0" fmla="*/ 10 w 332"/>
                  <a:gd name="T1" fmla="*/ 5 h 160"/>
                  <a:gd name="T2" fmla="*/ 10 w 332"/>
                  <a:gd name="T3" fmla="*/ 5 h 160"/>
                  <a:gd name="T4" fmla="*/ 9 w 332"/>
                  <a:gd name="T5" fmla="*/ 5 h 160"/>
                  <a:gd name="T6" fmla="*/ 9 w 332"/>
                  <a:gd name="T7" fmla="*/ 4 h 160"/>
                  <a:gd name="T8" fmla="*/ 9 w 332"/>
                  <a:gd name="T9" fmla="*/ 3 h 160"/>
                  <a:gd name="T10" fmla="*/ 8 w 332"/>
                  <a:gd name="T11" fmla="*/ 3 h 160"/>
                  <a:gd name="T12" fmla="*/ 7 w 332"/>
                  <a:gd name="T13" fmla="*/ 2 h 160"/>
                  <a:gd name="T14" fmla="*/ 7 w 332"/>
                  <a:gd name="T15" fmla="*/ 2 h 160"/>
                  <a:gd name="T16" fmla="*/ 6 w 332"/>
                  <a:gd name="T17" fmla="*/ 2 h 160"/>
                  <a:gd name="T18" fmla="*/ 5 w 332"/>
                  <a:gd name="T19" fmla="*/ 1 h 160"/>
                  <a:gd name="T20" fmla="*/ 4 w 332"/>
                  <a:gd name="T21" fmla="*/ 1 h 160"/>
                  <a:gd name="T22" fmla="*/ 4 w 332"/>
                  <a:gd name="T23" fmla="*/ 1 h 160"/>
                  <a:gd name="T24" fmla="*/ 3 w 332"/>
                  <a:gd name="T25" fmla="*/ 0 h 160"/>
                  <a:gd name="T26" fmla="*/ 2 w 332"/>
                  <a:gd name="T27" fmla="*/ 0 h 160"/>
                  <a:gd name="T28" fmla="*/ 1 w 332"/>
                  <a:gd name="T29" fmla="*/ 1 h 160"/>
                  <a:gd name="T30" fmla="*/ 0 w 332"/>
                  <a:gd name="T31" fmla="*/ 1 h 160"/>
                  <a:gd name="T32" fmla="*/ 0 w 332"/>
                  <a:gd name="T33" fmla="*/ 1 h 160"/>
                  <a:gd name="T34" fmla="*/ 0 w 332"/>
                  <a:gd name="T35" fmla="*/ 1 h 160"/>
                  <a:gd name="T36" fmla="*/ 0 w 332"/>
                  <a:gd name="T37" fmla="*/ 1 h 160"/>
                  <a:gd name="T38" fmla="*/ 1 w 332"/>
                  <a:gd name="T39" fmla="*/ 1 h 160"/>
                  <a:gd name="T40" fmla="*/ 1 w 332"/>
                  <a:gd name="T41" fmla="*/ 1 h 160"/>
                  <a:gd name="T42" fmla="*/ 2 w 332"/>
                  <a:gd name="T43" fmla="*/ 1 h 160"/>
                  <a:gd name="T44" fmla="*/ 3 w 332"/>
                  <a:gd name="T45" fmla="*/ 1 h 160"/>
                  <a:gd name="T46" fmla="*/ 4 w 332"/>
                  <a:gd name="T47" fmla="*/ 1 h 160"/>
                  <a:gd name="T48" fmla="*/ 4 w 332"/>
                  <a:gd name="T49" fmla="*/ 1 h 160"/>
                  <a:gd name="T50" fmla="*/ 6 w 332"/>
                  <a:gd name="T51" fmla="*/ 2 h 160"/>
                  <a:gd name="T52" fmla="*/ 7 w 332"/>
                  <a:gd name="T53" fmla="*/ 2 h 160"/>
                  <a:gd name="T54" fmla="*/ 7 w 332"/>
                  <a:gd name="T55" fmla="*/ 3 h 160"/>
                  <a:gd name="T56" fmla="*/ 8 w 332"/>
                  <a:gd name="T57" fmla="*/ 4 h 160"/>
                  <a:gd name="T58" fmla="*/ 9 w 332"/>
                  <a:gd name="T59" fmla="*/ 4 h 160"/>
                  <a:gd name="T60" fmla="*/ 9 w 332"/>
                  <a:gd name="T61" fmla="*/ 5 h 160"/>
                  <a:gd name="T62" fmla="*/ 10 w 332"/>
                  <a:gd name="T63" fmla="*/ 5 h 160"/>
                  <a:gd name="T64" fmla="*/ 10 w 332"/>
                  <a:gd name="T65" fmla="*/ 5 h 16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32" h="160">
                    <a:moveTo>
                      <a:pt x="332" y="160"/>
                    </a:moveTo>
                    <a:lnTo>
                      <a:pt x="326" y="146"/>
                    </a:lnTo>
                    <a:lnTo>
                      <a:pt x="318" y="130"/>
                    </a:lnTo>
                    <a:lnTo>
                      <a:pt x="305" y="114"/>
                    </a:lnTo>
                    <a:lnTo>
                      <a:pt x="290" y="96"/>
                    </a:lnTo>
                    <a:lnTo>
                      <a:pt x="273" y="79"/>
                    </a:lnTo>
                    <a:lnTo>
                      <a:pt x="254" y="63"/>
                    </a:lnTo>
                    <a:lnTo>
                      <a:pt x="232" y="48"/>
                    </a:lnTo>
                    <a:lnTo>
                      <a:pt x="208" y="34"/>
                    </a:lnTo>
                    <a:lnTo>
                      <a:pt x="183" y="21"/>
                    </a:lnTo>
                    <a:lnTo>
                      <a:pt x="158" y="11"/>
                    </a:lnTo>
                    <a:lnTo>
                      <a:pt x="132" y="4"/>
                    </a:lnTo>
                    <a:lnTo>
                      <a:pt x="104" y="0"/>
                    </a:lnTo>
                    <a:lnTo>
                      <a:pt x="77" y="0"/>
                    </a:lnTo>
                    <a:lnTo>
                      <a:pt x="51" y="2"/>
                    </a:lnTo>
                    <a:lnTo>
                      <a:pt x="26" y="10"/>
                    </a:lnTo>
                    <a:lnTo>
                      <a:pt x="0" y="23"/>
                    </a:lnTo>
                    <a:lnTo>
                      <a:pt x="5" y="21"/>
                    </a:lnTo>
                    <a:lnTo>
                      <a:pt x="15" y="19"/>
                    </a:lnTo>
                    <a:lnTo>
                      <a:pt x="33" y="17"/>
                    </a:lnTo>
                    <a:lnTo>
                      <a:pt x="54" y="15"/>
                    </a:lnTo>
                    <a:lnTo>
                      <a:pt x="79" y="13"/>
                    </a:lnTo>
                    <a:lnTo>
                      <a:pt x="105" y="15"/>
                    </a:lnTo>
                    <a:lnTo>
                      <a:pt x="132" y="18"/>
                    </a:lnTo>
                    <a:lnTo>
                      <a:pt x="157" y="24"/>
                    </a:lnTo>
                    <a:lnTo>
                      <a:pt x="194" y="39"/>
                    </a:lnTo>
                    <a:lnTo>
                      <a:pt x="226" y="59"/>
                    </a:lnTo>
                    <a:lnTo>
                      <a:pt x="256" y="81"/>
                    </a:lnTo>
                    <a:lnTo>
                      <a:pt x="282" y="104"/>
                    </a:lnTo>
                    <a:lnTo>
                      <a:pt x="303" y="125"/>
                    </a:lnTo>
                    <a:lnTo>
                      <a:pt x="318" y="144"/>
                    </a:lnTo>
                    <a:lnTo>
                      <a:pt x="329" y="155"/>
                    </a:lnTo>
                    <a:lnTo>
                      <a:pt x="332" y="16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4" name="Freeform 84"/>
              <p:cNvSpPr>
                <a:spLocks/>
              </p:cNvSpPr>
              <p:nvPr/>
            </p:nvSpPr>
            <p:spPr bwMode="auto">
              <a:xfrm>
                <a:off x="2926" y="2651"/>
                <a:ext cx="186" cy="670"/>
              </a:xfrm>
              <a:custGeom>
                <a:avLst/>
                <a:gdLst>
                  <a:gd name="T0" fmla="*/ 10 w 373"/>
                  <a:gd name="T1" fmla="*/ 42 h 1340"/>
                  <a:gd name="T2" fmla="*/ 7 w 373"/>
                  <a:gd name="T3" fmla="*/ 42 h 1340"/>
                  <a:gd name="T4" fmla="*/ 5 w 373"/>
                  <a:gd name="T5" fmla="*/ 41 h 1340"/>
                  <a:gd name="T6" fmla="*/ 3 w 373"/>
                  <a:gd name="T7" fmla="*/ 40 h 1340"/>
                  <a:gd name="T8" fmla="*/ 1 w 373"/>
                  <a:gd name="T9" fmla="*/ 38 h 1340"/>
                  <a:gd name="T10" fmla="*/ 1 w 373"/>
                  <a:gd name="T11" fmla="*/ 36 h 1340"/>
                  <a:gd name="T12" fmla="*/ 2 w 373"/>
                  <a:gd name="T13" fmla="*/ 32 h 1340"/>
                  <a:gd name="T14" fmla="*/ 4 w 373"/>
                  <a:gd name="T15" fmla="*/ 28 h 1340"/>
                  <a:gd name="T16" fmla="*/ 7 w 373"/>
                  <a:gd name="T17" fmla="*/ 22 h 1340"/>
                  <a:gd name="T18" fmla="*/ 9 w 373"/>
                  <a:gd name="T19" fmla="*/ 18 h 1340"/>
                  <a:gd name="T20" fmla="*/ 11 w 373"/>
                  <a:gd name="T21" fmla="*/ 14 h 1340"/>
                  <a:gd name="T22" fmla="*/ 11 w 373"/>
                  <a:gd name="T23" fmla="*/ 10 h 1340"/>
                  <a:gd name="T24" fmla="*/ 11 w 373"/>
                  <a:gd name="T25" fmla="*/ 7 h 1340"/>
                  <a:gd name="T26" fmla="*/ 10 w 373"/>
                  <a:gd name="T27" fmla="*/ 5 h 1340"/>
                  <a:gd name="T28" fmla="*/ 8 w 373"/>
                  <a:gd name="T29" fmla="*/ 3 h 1340"/>
                  <a:gd name="T30" fmla="*/ 6 w 373"/>
                  <a:gd name="T31" fmla="*/ 1 h 1340"/>
                  <a:gd name="T32" fmla="*/ 5 w 373"/>
                  <a:gd name="T33" fmla="*/ 1 h 1340"/>
                  <a:gd name="T34" fmla="*/ 3 w 373"/>
                  <a:gd name="T35" fmla="*/ 1 h 1340"/>
                  <a:gd name="T36" fmla="*/ 2 w 373"/>
                  <a:gd name="T37" fmla="*/ 1 h 1340"/>
                  <a:gd name="T38" fmla="*/ 1 w 373"/>
                  <a:gd name="T39" fmla="*/ 2 h 1340"/>
                  <a:gd name="T40" fmla="*/ 1 w 373"/>
                  <a:gd name="T41" fmla="*/ 2 h 1340"/>
                  <a:gd name="T42" fmla="*/ 0 w 373"/>
                  <a:gd name="T43" fmla="*/ 3 h 1340"/>
                  <a:gd name="T44" fmla="*/ 0 w 373"/>
                  <a:gd name="T45" fmla="*/ 4 h 1340"/>
                  <a:gd name="T46" fmla="*/ 0 w 373"/>
                  <a:gd name="T47" fmla="*/ 4 h 1340"/>
                  <a:gd name="T48" fmla="*/ 0 w 373"/>
                  <a:gd name="T49" fmla="*/ 4 h 1340"/>
                  <a:gd name="T50" fmla="*/ 0 w 373"/>
                  <a:gd name="T51" fmla="*/ 4 h 1340"/>
                  <a:gd name="T52" fmla="*/ 0 w 373"/>
                  <a:gd name="T53" fmla="*/ 3 h 1340"/>
                  <a:gd name="T54" fmla="*/ 1 w 373"/>
                  <a:gd name="T55" fmla="*/ 3 h 1340"/>
                  <a:gd name="T56" fmla="*/ 2 w 373"/>
                  <a:gd name="T57" fmla="*/ 2 h 1340"/>
                  <a:gd name="T58" fmla="*/ 3 w 373"/>
                  <a:gd name="T59" fmla="*/ 2 h 1340"/>
                  <a:gd name="T60" fmla="*/ 4 w 373"/>
                  <a:gd name="T61" fmla="*/ 1 h 1340"/>
                  <a:gd name="T62" fmla="*/ 5 w 373"/>
                  <a:gd name="T63" fmla="*/ 1 h 1340"/>
                  <a:gd name="T64" fmla="*/ 6 w 373"/>
                  <a:gd name="T65" fmla="*/ 2 h 1340"/>
                  <a:gd name="T66" fmla="*/ 7 w 373"/>
                  <a:gd name="T67" fmla="*/ 3 h 1340"/>
                  <a:gd name="T68" fmla="*/ 9 w 373"/>
                  <a:gd name="T69" fmla="*/ 4 h 1340"/>
                  <a:gd name="T70" fmla="*/ 10 w 373"/>
                  <a:gd name="T71" fmla="*/ 6 h 1340"/>
                  <a:gd name="T72" fmla="*/ 10 w 373"/>
                  <a:gd name="T73" fmla="*/ 8 h 1340"/>
                  <a:gd name="T74" fmla="*/ 11 w 373"/>
                  <a:gd name="T75" fmla="*/ 10 h 1340"/>
                  <a:gd name="T76" fmla="*/ 11 w 373"/>
                  <a:gd name="T77" fmla="*/ 13 h 1340"/>
                  <a:gd name="T78" fmla="*/ 10 w 373"/>
                  <a:gd name="T79" fmla="*/ 16 h 1340"/>
                  <a:gd name="T80" fmla="*/ 8 w 373"/>
                  <a:gd name="T81" fmla="*/ 20 h 1340"/>
                  <a:gd name="T82" fmla="*/ 6 w 373"/>
                  <a:gd name="T83" fmla="*/ 23 h 1340"/>
                  <a:gd name="T84" fmla="*/ 4 w 373"/>
                  <a:gd name="T85" fmla="*/ 26 h 1340"/>
                  <a:gd name="T86" fmla="*/ 2 w 373"/>
                  <a:gd name="T87" fmla="*/ 29 h 1340"/>
                  <a:gd name="T88" fmla="*/ 1 w 373"/>
                  <a:gd name="T89" fmla="*/ 31 h 1340"/>
                  <a:gd name="T90" fmla="*/ 0 w 373"/>
                  <a:gd name="T91" fmla="*/ 34 h 1340"/>
                  <a:gd name="T92" fmla="*/ 0 w 373"/>
                  <a:gd name="T93" fmla="*/ 36 h 1340"/>
                  <a:gd name="T94" fmla="*/ 0 w 373"/>
                  <a:gd name="T95" fmla="*/ 38 h 1340"/>
                  <a:gd name="T96" fmla="*/ 1 w 373"/>
                  <a:gd name="T97" fmla="*/ 40 h 1340"/>
                  <a:gd name="T98" fmla="*/ 3 w 373"/>
                  <a:gd name="T99" fmla="*/ 41 h 1340"/>
                  <a:gd name="T100" fmla="*/ 4 w 373"/>
                  <a:gd name="T101" fmla="*/ 42 h 1340"/>
                  <a:gd name="T102" fmla="*/ 6 w 373"/>
                  <a:gd name="T103" fmla="*/ 42 h 1340"/>
                  <a:gd name="T104" fmla="*/ 8 w 373"/>
                  <a:gd name="T105" fmla="*/ 42 h 1340"/>
                  <a:gd name="T106" fmla="*/ 9 w 373"/>
                  <a:gd name="T107" fmla="*/ 42 h 1340"/>
                  <a:gd name="T108" fmla="*/ 10 w 373"/>
                  <a:gd name="T109" fmla="*/ 42 h 1340"/>
                  <a:gd name="T110" fmla="*/ 11 w 373"/>
                  <a:gd name="T111" fmla="*/ 42 h 134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373" h="1340">
                    <a:moveTo>
                      <a:pt x="373" y="1336"/>
                    </a:moveTo>
                    <a:lnTo>
                      <a:pt x="330" y="1333"/>
                    </a:lnTo>
                    <a:lnTo>
                      <a:pt x="286" y="1329"/>
                    </a:lnTo>
                    <a:lnTo>
                      <a:pt x="242" y="1323"/>
                    </a:lnTo>
                    <a:lnTo>
                      <a:pt x="201" y="1315"/>
                    </a:lnTo>
                    <a:lnTo>
                      <a:pt x="162" y="1304"/>
                    </a:lnTo>
                    <a:lnTo>
                      <a:pt x="127" y="1287"/>
                    </a:lnTo>
                    <a:lnTo>
                      <a:pt x="96" y="1268"/>
                    </a:lnTo>
                    <a:lnTo>
                      <a:pt x="72" y="1242"/>
                    </a:lnTo>
                    <a:lnTo>
                      <a:pt x="53" y="1211"/>
                    </a:lnTo>
                    <a:lnTo>
                      <a:pt x="43" y="1175"/>
                    </a:lnTo>
                    <a:lnTo>
                      <a:pt x="42" y="1130"/>
                    </a:lnTo>
                    <a:lnTo>
                      <a:pt x="50" y="1077"/>
                    </a:lnTo>
                    <a:lnTo>
                      <a:pt x="68" y="1017"/>
                    </a:lnTo>
                    <a:lnTo>
                      <a:pt x="99" y="946"/>
                    </a:lnTo>
                    <a:lnTo>
                      <a:pt x="142" y="867"/>
                    </a:lnTo>
                    <a:lnTo>
                      <a:pt x="200" y="777"/>
                    </a:lnTo>
                    <a:lnTo>
                      <a:pt x="248" y="700"/>
                    </a:lnTo>
                    <a:lnTo>
                      <a:pt x="287" y="626"/>
                    </a:lnTo>
                    <a:lnTo>
                      <a:pt x="318" y="556"/>
                    </a:lnTo>
                    <a:lnTo>
                      <a:pt x="341" y="489"/>
                    </a:lnTo>
                    <a:lnTo>
                      <a:pt x="357" y="426"/>
                    </a:lnTo>
                    <a:lnTo>
                      <a:pt x="365" y="366"/>
                    </a:lnTo>
                    <a:lnTo>
                      <a:pt x="368" y="310"/>
                    </a:lnTo>
                    <a:lnTo>
                      <a:pt x="364" y="258"/>
                    </a:lnTo>
                    <a:lnTo>
                      <a:pt x="355" y="210"/>
                    </a:lnTo>
                    <a:lnTo>
                      <a:pt x="341" y="167"/>
                    </a:lnTo>
                    <a:lnTo>
                      <a:pt x="323" y="129"/>
                    </a:lnTo>
                    <a:lnTo>
                      <a:pt x="301" y="94"/>
                    </a:lnTo>
                    <a:lnTo>
                      <a:pt x="276" y="65"/>
                    </a:lnTo>
                    <a:lnTo>
                      <a:pt x="248" y="41"/>
                    </a:lnTo>
                    <a:lnTo>
                      <a:pt x="218" y="22"/>
                    </a:lnTo>
                    <a:lnTo>
                      <a:pt x="186" y="8"/>
                    </a:lnTo>
                    <a:lnTo>
                      <a:pt x="162" y="2"/>
                    </a:lnTo>
                    <a:lnTo>
                      <a:pt x="140" y="0"/>
                    </a:lnTo>
                    <a:lnTo>
                      <a:pt x="119" y="2"/>
                    </a:lnTo>
                    <a:lnTo>
                      <a:pt x="101" y="7"/>
                    </a:lnTo>
                    <a:lnTo>
                      <a:pt x="84" y="15"/>
                    </a:lnTo>
                    <a:lnTo>
                      <a:pt x="69" y="25"/>
                    </a:lnTo>
                    <a:lnTo>
                      <a:pt x="56" y="35"/>
                    </a:lnTo>
                    <a:lnTo>
                      <a:pt x="43" y="48"/>
                    </a:lnTo>
                    <a:lnTo>
                      <a:pt x="33" y="62"/>
                    </a:lnTo>
                    <a:lnTo>
                      <a:pt x="25" y="75"/>
                    </a:lnTo>
                    <a:lnTo>
                      <a:pt x="16" y="87"/>
                    </a:lnTo>
                    <a:lnTo>
                      <a:pt x="11" y="99"/>
                    </a:lnTo>
                    <a:lnTo>
                      <a:pt x="6" y="108"/>
                    </a:lnTo>
                    <a:lnTo>
                      <a:pt x="3" y="116"/>
                    </a:lnTo>
                    <a:lnTo>
                      <a:pt x="1" y="121"/>
                    </a:lnTo>
                    <a:lnTo>
                      <a:pt x="0" y="123"/>
                    </a:lnTo>
                    <a:lnTo>
                      <a:pt x="1" y="122"/>
                    </a:lnTo>
                    <a:lnTo>
                      <a:pt x="4" y="117"/>
                    </a:lnTo>
                    <a:lnTo>
                      <a:pt x="8" y="111"/>
                    </a:lnTo>
                    <a:lnTo>
                      <a:pt x="15" y="103"/>
                    </a:lnTo>
                    <a:lnTo>
                      <a:pt x="23" y="94"/>
                    </a:lnTo>
                    <a:lnTo>
                      <a:pt x="33" y="85"/>
                    </a:lnTo>
                    <a:lnTo>
                      <a:pt x="44" y="75"/>
                    </a:lnTo>
                    <a:lnTo>
                      <a:pt x="56" y="64"/>
                    </a:lnTo>
                    <a:lnTo>
                      <a:pt x="69" y="54"/>
                    </a:lnTo>
                    <a:lnTo>
                      <a:pt x="84" y="45"/>
                    </a:lnTo>
                    <a:lnTo>
                      <a:pt x="99" y="37"/>
                    </a:lnTo>
                    <a:lnTo>
                      <a:pt x="115" y="31"/>
                    </a:lnTo>
                    <a:lnTo>
                      <a:pt x="133" y="27"/>
                    </a:lnTo>
                    <a:lnTo>
                      <a:pt x="151" y="26"/>
                    </a:lnTo>
                    <a:lnTo>
                      <a:pt x="170" y="27"/>
                    </a:lnTo>
                    <a:lnTo>
                      <a:pt x="189" y="33"/>
                    </a:lnTo>
                    <a:lnTo>
                      <a:pt x="210" y="42"/>
                    </a:lnTo>
                    <a:lnTo>
                      <a:pt x="232" y="55"/>
                    </a:lnTo>
                    <a:lnTo>
                      <a:pt x="253" y="72"/>
                    </a:lnTo>
                    <a:lnTo>
                      <a:pt x="273" y="92"/>
                    </a:lnTo>
                    <a:lnTo>
                      <a:pt x="293" y="114"/>
                    </a:lnTo>
                    <a:lnTo>
                      <a:pt x="311" y="140"/>
                    </a:lnTo>
                    <a:lnTo>
                      <a:pt x="327" y="169"/>
                    </a:lnTo>
                    <a:lnTo>
                      <a:pt x="340" y="200"/>
                    </a:lnTo>
                    <a:lnTo>
                      <a:pt x="350" y="236"/>
                    </a:lnTo>
                    <a:lnTo>
                      <a:pt x="357" y="273"/>
                    </a:lnTo>
                    <a:lnTo>
                      <a:pt x="361" y="313"/>
                    </a:lnTo>
                    <a:lnTo>
                      <a:pt x="360" y="357"/>
                    </a:lnTo>
                    <a:lnTo>
                      <a:pt x="353" y="402"/>
                    </a:lnTo>
                    <a:lnTo>
                      <a:pt x="340" y="450"/>
                    </a:lnTo>
                    <a:lnTo>
                      <a:pt x="322" y="501"/>
                    </a:lnTo>
                    <a:lnTo>
                      <a:pt x="297" y="554"/>
                    </a:lnTo>
                    <a:lnTo>
                      <a:pt x="268" y="610"/>
                    </a:lnTo>
                    <a:lnTo>
                      <a:pt x="236" y="663"/>
                    </a:lnTo>
                    <a:lnTo>
                      <a:pt x="205" y="715"/>
                    </a:lnTo>
                    <a:lnTo>
                      <a:pt x="175" y="764"/>
                    </a:lnTo>
                    <a:lnTo>
                      <a:pt x="145" y="813"/>
                    </a:lnTo>
                    <a:lnTo>
                      <a:pt x="118" y="858"/>
                    </a:lnTo>
                    <a:lnTo>
                      <a:pt x="92" y="902"/>
                    </a:lnTo>
                    <a:lnTo>
                      <a:pt x="68" y="944"/>
                    </a:lnTo>
                    <a:lnTo>
                      <a:pt x="49" y="984"/>
                    </a:lnTo>
                    <a:lnTo>
                      <a:pt x="31" y="1022"/>
                    </a:lnTo>
                    <a:lnTo>
                      <a:pt x="19" y="1060"/>
                    </a:lnTo>
                    <a:lnTo>
                      <a:pt x="11" y="1095"/>
                    </a:lnTo>
                    <a:lnTo>
                      <a:pt x="7" y="1130"/>
                    </a:lnTo>
                    <a:lnTo>
                      <a:pt x="11" y="1162"/>
                    </a:lnTo>
                    <a:lnTo>
                      <a:pt x="19" y="1193"/>
                    </a:lnTo>
                    <a:lnTo>
                      <a:pt x="35" y="1223"/>
                    </a:lnTo>
                    <a:lnTo>
                      <a:pt x="56" y="1249"/>
                    </a:lnTo>
                    <a:lnTo>
                      <a:pt x="79" y="1271"/>
                    </a:lnTo>
                    <a:lnTo>
                      <a:pt x="104" y="1290"/>
                    </a:lnTo>
                    <a:lnTo>
                      <a:pt x="130" y="1305"/>
                    </a:lnTo>
                    <a:lnTo>
                      <a:pt x="158" y="1317"/>
                    </a:lnTo>
                    <a:lnTo>
                      <a:pt x="187" y="1325"/>
                    </a:lnTo>
                    <a:lnTo>
                      <a:pt x="215" y="1332"/>
                    </a:lnTo>
                    <a:lnTo>
                      <a:pt x="242" y="1337"/>
                    </a:lnTo>
                    <a:lnTo>
                      <a:pt x="269" y="1339"/>
                    </a:lnTo>
                    <a:lnTo>
                      <a:pt x="293" y="1340"/>
                    </a:lnTo>
                    <a:lnTo>
                      <a:pt x="316" y="1340"/>
                    </a:lnTo>
                    <a:lnTo>
                      <a:pt x="334" y="1339"/>
                    </a:lnTo>
                    <a:lnTo>
                      <a:pt x="350" y="1338"/>
                    </a:lnTo>
                    <a:lnTo>
                      <a:pt x="363" y="1337"/>
                    </a:lnTo>
                    <a:lnTo>
                      <a:pt x="371" y="1336"/>
                    </a:lnTo>
                    <a:lnTo>
                      <a:pt x="373" y="1336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5" name="Freeform 85"/>
              <p:cNvSpPr>
                <a:spLocks/>
              </p:cNvSpPr>
              <p:nvPr/>
            </p:nvSpPr>
            <p:spPr bwMode="auto">
              <a:xfrm>
                <a:off x="3348" y="3352"/>
                <a:ext cx="55" cy="62"/>
              </a:xfrm>
              <a:custGeom>
                <a:avLst/>
                <a:gdLst>
                  <a:gd name="T0" fmla="*/ 4 w 110"/>
                  <a:gd name="T1" fmla="*/ 2 h 123"/>
                  <a:gd name="T2" fmla="*/ 4 w 110"/>
                  <a:gd name="T3" fmla="*/ 2 h 123"/>
                  <a:gd name="T4" fmla="*/ 4 w 110"/>
                  <a:gd name="T5" fmla="*/ 2 h 123"/>
                  <a:gd name="T6" fmla="*/ 4 w 110"/>
                  <a:gd name="T7" fmla="*/ 2 h 123"/>
                  <a:gd name="T8" fmla="*/ 4 w 110"/>
                  <a:gd name="T9" fmla="*/ 1 h 123"/>
                  <a:gd name="T10" fmla="*/ 4 w 110"/>
                  <a:gd name="T11" fmla="*/ 1 h 123"/>
                  <a:gd name="T12" fmla="*/ 3 w 110"/>
                  <a:gd name="T13" fmla="*/ 1 h 123"/>
                  <a:gd name="T14" fmla="*/ 3 w 110"/>
                  <a:gd name="T15" fmla="*/ 1 h 123"/>
                  <a:gd name="T16" fmla="*/ 3 w 110"/>
                  <a:gd name="T17" fmla="*/ 1 h 123"/>
                  <a:gd name="T18" fmla="*/ 3 w 110"/>
                  <a:gd name="T19" fmla="*/ 1 h 123"/>
                  <a:gd name="T20" fmla="*/ 3 w 110"/>
                  <a:gd name="T21" fmla="*/ 1 h 123"/>
                  <a:gd name="T22" fmla="*/ 2 w 110"/>
                  <a:gd name="T23" fmla="*/ 1 h 123"/>
                  <a:gd name="T24" fmla="*/ 2 w 110"/>
                  <a:gd name="T25" fmla="*/ 0 h 123"/>
                  <a:gd name="T26" fmla="*/ 2 w 110"/>
                  <a:gd name="T27" fmla="*/ 1 h 123"/>
                  <a:gd name="T28" fmla="*/ 2 w 110"/>
                  <a:gd name="T29" fmla="*/ 1 h 123"/>
                  <a:gd name="T30" fmla="*/ 2 w 110"/>
                  <a:gd name="T31" fmla="*/ 1 h 123"/>
                  <a:gd name="T32" fmla="*/ 2 w 110"/>
                  <a:gd name="T33" fmla="*/ 1 h 123"/>
                  <a:gd name="T34" fmla="*/ 1 w 110"/>
                  <a:gd name="T35" fmla="*/ 1 h 123"/>
                  <a:gd name="T36" fmla="*/ 1 w 110"/>
                  <a:gd name="T37" fmla="*/ 1 h 123"/>
                  <a:gd name="T38" fmla="*/ 1 w 110"/>
                  <a:gd name="T39" fmla="*/ 1 h 123"/>
                  <a:gd name="T40" fmla="*/ 1 w 110"/>
                  <a:gd name="T41" fmla="*/ 1 h 123"/>
                  <a:gd name="T42" fmla="*/ 1 w 110"/>
                  <a:gd name="T43" fmla="*/ 2 h 123"/>
                  <a:gd name="T44" fmla="*/ 1 w 110"/>
                  <a:gd name="T45" fmla="*/ 2 h 123"/>
                  <a:gd name="T46" fmla="*/ 1 w 110"/>
                  <a:gd name="T47" fmla="*/ 2 h 123"/>
                  <a:gd name="T48" fmla="*/ 1 w 110"/>
                  <a:gd name="T49" fmla="*/ 2 h 123"/>
                  <a:gd name="T50" fmla="*/ 1 w 110"/>
                  <a:gd name="T51" fmla="*/ 3 h 123"/>
                  <a:gd name="T52" fmla="*/ 0 w 110"/>
                  <a:gd name="T53" fmla="*/ 3 h 123"/>
                  <a:gd name="T54" fmla="*/ 0 w 110"/>
                  <a:gd name="T55" fmla="*/ 3 h 123"/>
                  <a:gd name="T56" fmla="*/ 1 w 110"/>
                  <a:gd name="T57" fmla="*/ 3 h 123"/>
                  <a:gd name="T58" fmla="*/ 1 w 110"/>
                  <a:gd name="T59" fmla="*/ 4 h 123"/>
                  <a:gd name="T60" fmla="*/ 1 w 110"/>
                  <a:gd name="T61" fmla="*/ 4 h 123"/>
                  <a:gd name="T62" fmla="*/ 1 w 110"/>
                  <a:gd name="T63" fmla="*/ 4 h 123"/>
                  <a:gd name="T64" fmla="*/ 2 w 110"/>
                  <a:gd name="T65" fmla="*/ 4 h 123"/>
                  <a:gd name="T66" fmla="*/ 2 w 110"/>
                  <a:gd name="T67" fmla="*/ 4 h 123"/>
                  <a:gd name="T68" fmla="*/ 2 w 110"/>
                  <a:gd name="T69" fmla="*/ 4 h 123"/>
                  <a:gd name="T70" fmla="*/ 2 w 110"/>
                  <a:gd name="T71" fmla="*/ 4 h 123"/>
                  <a:gd name="T72" fmla="*/ 2 w 110"/>
                  <a:gd name="T73" fmla="*/ 4 h 123"/>
                  <a:gd name="T74" fmla="*/ 2 w 110"/>
                  <a:gd name="T75" fmla="*/ 4 h 123"/>
                  <a:gd name="T76" fmla="*/ 3 w 110"/>
                  <a:gd name="T77" fmla="*/ 4 h 123"/>
                  <a:gd name="T78" fmla="*/ 3 w 110"/>
                  <a:gd name="T79" fmla="*/ 4 h 123"/>
                  <a:gd name="T80" fmla="*/ 3 w 110"/>
                  <a:gd name="T81" fmla="*/ 4 h 123"/>
                  <a:gd name="T82" fmla="*/ 3 w 110"/>
                  <a:gd name="T83" fmla="*/ 4 h 123"/>
                  <a:gd name="T84" fmla="*/ 3 w 110"/>
                  <a:gd name="T85" fmla="*/ 4 h 123"/>
                  <a:gd name="T86" fmla="*/ 4 w 110"/>
                  <a:gd name="T87" fmla="*/ 4 h 123"/>
                  <a:gd name="T88" fmla="*/ 4 w 110"/>
                  <a:gd name="T89" fmla="*/ 3 h 123"/>
                  <a:gd name="T90" fmla="*/ 4 w 110"/>
                  <a:gd name="T91" fmla="*/ 3 h 123"/>
                  <a:gd name="T92" fmla="*/ 4 w 110"/>
                  <a:gd name="T93" fmla="*/ 3 h 123"/>
                  <a:gd name="T94" fmla="*/ 4 w 110"/>
                  <a:gd name="T95" fmla="*/ 3 h 123"/>
                  <a:gd name="T96" fmla="*/ 4 w 110"/>
                  <a:gd name="T97" fmla="*/ 2 h 12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10" h="123">
                    <a:moveTo>
                      <a:pt x="99" y="62"/>
                    </a:moveTo>
                    <a:lnTo>
                      <a:pt x="105" y="56"/>
                    </a:lnTo>
                    <a:lnTo>
                      <a:pt x="110" y="48"/>
                    </a:lnTo>
                    <a:lnTo>
                      <a:pt x="110" y="39"/>
                    </a:lnTo>
                    <a:lnTo>
                      <a:pt x="108" y="31"/>
                    </a:lnTo>
                    <a:lnTo>
                      <a:pt x="102" y="25"/>
                    </a:lnTo>
                    <a:lnTo>
                      <a:pt x="94" y="21"/>
                    </a:lnTo>
                    <a:lnTo>
                      <a:pt x="86" y="20"/>
                    </a:lnTo>
                    <a:lnTo>
                      <a:pt x="77" y="23"/>
                    </a:lnTo>
                    <a:lnTo>
                      <a:pt x="74" y="13"/>
                    </a:lnTo>
                    <a:lnTo>
                      <a:pt x="70" y="6"/>
                    </a:lnTo>
                    <a:lnTo>
                      <a:pt x="63" y="2"/>
                    </a:lnTo>
                    <a:lnTo>
                      <a:pt x="55" y="0"/>
                    </a:lnTo>
                    <a:lnTo>
                      <a:pt x="48" y="2"/>
                    </a:lnTo>
                    <a:lnTo>
                      <a:pt x="41" y="6"/>
                    </a:lnTo>
                    <a:lnTo>
                      <a:pt x="36" y="13"/>
                    </a:lnTo>
                    <a:lnTo>
                      <a:pt x="34" y="23"/>
                    </a:lnTo>
                    <a:lnTo>
                      <a:pt x="25" y="20"/>
                    </a:lnTo>
                    <a:lnTo>
                      <a:pt x="17" y="20"/>
                    </a:lnTo>
                    <a:lnTo>
                      <a:pt x="9" y="24"/>
                    </a:lnTo>
                    <a:lnTo>
                      <a:pt x="3" y="31"/>
                    </a:lnTo>
                    <a:lnTo>
                      <a:pt x="1" y="39"/>
                    </a:lnTo>
                    <a:lnTo>
                      <a:pt x="1" y="47"/>
                    </a:lnTo>
                    <a:lnTo>
                      <a:pt x="4" y="55"/>
                    </a:lnTo>
                    <a:lnTo>
                      <a:pt x="11" y="61"/>
                    </a:lnTo>
                    <a:lnTo>
                      <a:pt x="4" y="66"/>
                    </a:lnTo>
                    <a:lnTo>
                      <a:pt x="0" y="74"/>
                    </a:lnTo>
                    <a:lnTo>
                      <a:pt x="0" y="84"/>
                    </a:lnTo>
                    <a:lnTo>
                      <a:pt x="2" y="92"/>
                    </a:lnTo>
                    <a:lnTo>
                      <a:pt x="8" y="97"/>
                    </a:lnTo>
                    <a:lnTo>
                      <a:pt x="16" y="101"/>
                    </a:lnTo>
                    <a:lnTo>
                      <a:pt x="24" y="102"/>
                    </a:lnTo>
                    <a:lnTo>
                      <a:pt x="33" y="100"/>
                    </a:lnTo>
                    <a:lnTo>
                      <a:pt x="35" y="109"/>
                    </a:lnTo>
                    <a:lnTo>
                      <a:pt x="40" y="116"/>
                    </a:lnTo>
                    <a:lnTo>
                      <a:pt x="46" y="121"/>
                    </a:lnTo>
                    <a:lnTo>
                      <a:pt x="54" y="123"/>
                    </a:lnTo>
                    <a:lnTo>
                      <a:pt x="62" y="121"/>
                    </a:lnTo>
                    <a:lnTo>
                      <a:pt x="69" y="116"/>
                    </a:lnTo>
                    <a:lnTo>
                      <a:pt x="73" y="109"/>
                    </a:lnTo>
                    <a:lnTo>
                      <a:pt x="76" y="101"/>
                    </a:lnTo>
                    <a:lnTo>
                      <a:pt x="85" y="103"/>
                    </a:lnTo>
                    <a:lnTo>
                      <a:pt x="93" y="102"/>
                    </a:lnTo>
                    <a:lnTo>
                      <a:pt x="101" y="99"/>
                    </a:lnTo>
                    <a:lnTo>
                      <a:pt x="107" y="93"/>
                    </a:lnTo>
                    <a:lnTo>
                      <a:pt x="109" y="85"/>
                    </a:lnTo>
                    <a:lnTo>
                      <a:pt x="109" y="77"/>
                    </a:lnTo>
                    <a:lnTo>
                      <a:pt x="105" y="69"/>
                    </a:lnTo>
                    <a:lnTo>
                      <a:pt x="99" y="62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6" name="Freeform 86"/>
              <p:cNvSpPr>
                <a:spLocks/>
              </p:cNvSpPr>
              <p:nvPr/>
            </p:nvSpPr>
            <p:spPr bwMode="auto">
              <a:xfrm>
                <a:off x="3367" y="3375"/>
                <a:ext cx="16" cy="16"/>
              </a:xfrm>
              <a:custGeom>
                <a:avLst/>
                <a:gdLst>
                  <a:gd name="T0" fmla="*/ 1 w 31"/>
                  <a:gd name="T1" fmla="*/ 1 h 33"/>
                  <a:gd name="T2" fmla="*/ 1 w 31"/>
                  <a:gd name="T3" fmla="*/ 1 h 33"/>
                  <a:gd name="T4" fmla="*/ 1 w 31"/>
                  <a:gd name="T5" fmla="*/ 0 h 33"/>
                  <a:gd name="T6" fmla="*/ 1 w 31"/>
                  <a:gd name="T7" fmla="*/ 0 h 33"/>
                  <a:gd name="T8" fmla="*/ 0 w 31"/>
                  <a:gd name="T9" fmla="*/ 0 h 33"/>
                  <a:gd name="T10" fmla="*/ 1 w 31"/>
                  <a:gd name="T11" fmla="*/ 0 h 33"/>
                  <a:gd name="T12" fmla="*/ 1 w 31"/>
                  <a:gd name="T13" fmla="*/ 0 h 33"/>
                  <a:gd name="T14" fmla="*/ 1 w 31"/>
                  <a:gd name="T15" fmla="*/ 0 h 33"/>
                  <a:gd name="T16" fmla="*/ 1 w 31"/>
                  <a:gd name="T17" fmla="*/ 0 h 33"/>
                  <a:gd name="T18" fmla="*/ 1 w 31"/>
                  <a:gd name="T19" fmla="*/ 0 h 33"/>
                  <a:gd name="T20" fmla="*/ 1 w 31"/>
                  <a:gd name="T21" fmla="*/ 0 h 33"/>
                  <a:gd name="T22" fmla="*/ 1 w 31"/>
                  <a:gd name="T23" fmla="*/ 0 h 33"/>
                  <a:gd name="T24" fmla="*/ 1 w 31"/>
                  <a:gd name="T25" fmla="*/ 0 h 33"/>
                  <a:gd name="T26" fmla="*/ 1 w 31"/>
                  <a:gd name="T27" fmla="*/ 0 h 33"/>
                  <a:gd name="T28" fmla="*/ 1 w 31"/>
                  <a:gd name="T29" fmla="*/ 0 h 33"/>
                  <a:gd name="T30" fmla="*/ 1 w 31"/>
                  <a:gd name="T31" fmla="*/ 1 h 33"/>
                  <a:gd name="T32" fmla="*/ 1 w 31"/>
                  <a:gd name="T33" fmla="*/ 1 h 3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1" h="33">
                    <a:moveTo>
                      <a:pt x="15" y="33"/>
                    </a:moveTo>
                    <a:lnTo>
                      <a:pt x="9" y="32"/>
                    </a:lnTo>
                    <a:lnTo>
                      <a:pt x="4" y="28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5"/>
                    </a:lnTo>
                    <a:lnTo>
                      <a:pt x="9" y="2"/>
                    </a:lnTo>
                    <a:lnTo>
                      <a:pt x="15" y="0"/>
                    </a:lnTo>
                    <a:lnTo>
                      <a:pt x="22" y="2"/>
                    </a:lnTo>
                    <a:lnTo>
                      <a:pt x="26" y="5"/>
                    </a:lnTo>
                    <a:lnTo>
                      <a:pt x="30" y="10"/>
                    </a:lnTo>
                    <a:lnTo>
                      <a:pt x="31" y="17"/>
                    </a:lnTo>
                    <a:lnTo>
                      <a:pt x="30" y="24"/>
                    </a:lnTo>
                    <a:lnTo>
                      <a:pt x="26" y="28"/>
                    </a:lnTo>
                    <a:lnTo>
                      <a:pt x="22" y="32"/>
                    </a:lnTo>
                    <a:lnTo>
                      <a:pt x="15" y="33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" name="Freeform 87"/>
              <p:cNvSpPr>
                <a:spLocks/>
              </p:cNvSpPr>
              <p:nvPr/>
            </p:nvSpPr>
            <p:spPr bwMode="auto">
              <a:xfrm>
                <a:off x="2828" y="3366"/>
                <a:ext cx="56" cy="61"/>
              </a:xfrm>
              <a:custGeom>
                <a:avLst/>
                <a:gdLst>
                  <a:gd name="T0" fmla="*/ 4 w 111"/>
                  <a:gd name="T1" fmla="*/ 2 h 122"/>
                  <a:gd name="T2" fmla="*/ 4 w 111"/>
                  <a:gd name="T3" fmla="*/ 2 h 122"/>
                  <a:gd name="T4" fmla="*/ 4 w 111"/>
                  <a:gd name="T5" fmla="*/ 2 h 122"/>
                  <a:gd name="T6" fmla="*/ 4 w 111"/>
                  <a:gd name="T7" fmla="*/ 2 h 122"/>
                  <a:gd name="T8" fmla="*/ 4 w 111"/>
                  <a:gd name="T9" fmla="*/ 1 h 122"/>
                  <a:gd name="T10" fmla="*/ 4 w 111"/>
                  <a:gd name="T11" fmla="*/ 1 h 122"/>
                  <a:gd name="T12" fmla="*/ 3 w 111"/>
                  <a:gd name="T13" fmla="*/ 1 h 122"/>
                  <a:gd name="T14" fmla="*/ 3 w 111"/>
                  <a:gd name="T15" fmla="*/ 1 h 122"/>
                  <a:gd name="T16" fmla="*/ 3 w 111"/>
                  <a:gd name="T17" fmla="*/ 1 h 122"/>
                  <a:gd name="T18" fmla="*/ 3 w 111"/>
                  <a:gd name="T19" fmla="*/ 1 h 122"/>
                  <a:gd name="T20" fmla="*/ 3 w 111"/>
                  <a:gd name="T21" fmla="*/ 1 h 122"/>
                  <a:gd name="T22" fmla="*/ 2 w 111"/>
                  <a:gd name="T23" fmla="*/ 1 h 122"/>
                  <a:gd name="T24" fmla="*/ 2 w 111"/>
                  <a:gd name="T25" fmla="*/ 0 h 122"/>
                  <a:gd name="T26" fmla="*/ 2 w 111"/>
                  <a:gd name="T27" fmla="*/ 1 h 122"/>
                  <a:gd name="T28" fmla="*/ 2 w 111"/>
                  <a:gd name="T29" fmla="*/ 1 h 122"/>
                  <a:gd name="T30" fmla="*/ 2 w 111"/>
                  <a:gd name="T31" fmla="*/ 1 h 122"/>
                  <a:gd name="T32" fmla="*/ 2 w 111"/>
                  <a:gd name="T33" fmla="*/ 1 h 122"/>
                  <a:gd name="T34" fmla="*/ 1 w 111"/>
                  <a:gd name="T35" fmla="*/ 1 h 122"/>
                  <a:gd name="T36" fmla="*/ 1 w 111"/>
                  <a:gd name="T37" fmla="*/ 1 h 122"/>
                  <a:gd name="T38" fmla="*/ 1 w 111"/>
                  <a:gd name="T39" fmla="*/ 1 h 122"/>
                  <a:gd name="T40" fmla="*/ 1 w 111"/>
                  <a:gd name="T41" fmla="*/ 1 h 122"/>
                  <a:gd name="T42" fmla="*/ 1 w 111"/>
                  <a:gd name="T43" fmla="*/ 2 h 122"/>
                  <a:gd name="T44" fmla="*/ 1 w 111"/>
                  <a:gd name="T45" fmla="*/ 2 h 122"/>
                  <a:gd name="T46" fmla="*/ 1 w 111"/>
                  <a:gd name="T47" fmla="*/ 2 h 122"/>
                  <a:gd name="T48" fmla="*/ 1 w 111"/>
                  <a:gd name="T49" fmla="*/ 2 h 122"/>
                  <a:gd name="T50" fmla="*/ 1 w 111"/>
                  <a:gd name="T51" fmla="*/ 3 h 122"/>
                  <a:gd name="T52" fmla="*/ 1 w 111"/>
                  <a:gd name="T53" fmla="*/ 3 h 122"/>
                  <a:gd name="T54" fmla="*/ 0 w 111"/>
                  <a:gd name="T55" fmla="*/ 3 h 122"/>
                  <a:gd name="T56" fmla="*/ 1 w 111"/>
                  <a:gd name="T57" fmla="*/ 3 h 122"/>
                  <a:gd name="T58" fmla="*/ 1 w 111"/>
                  <a:gd name="T59" fmla="*/ 4 h 122"/>
                  <a:gd name="T60" fmla="*/ 1 w 111"/>
                  <a:gd name="T61" fmla="*/ 4 h 122"/>
                  <a:gd name="T62" fmla="*/ 1 w 111"/>
                  <a:gd name="T63" fmla="*/ 4 h 122"/>
                  <a:gd name="T64" fmla="*/ 2 w 111"/>
                  <a:gd name="T65" fmla="*/ 4 h 122"/>
                  <a:gd name="T66" fmla="*/ 2 w 111"/>
                  <a:gd name="T67" fmla="*/ 4 h 122"/>
                  <a:gd name="T68" fmla="*/ 2 w 111"/>
                  <a:gd name="T69" fmla="*/ 4 h 122"/>
                  <a:gd name="T70" fmla="*/ 2 w 111"/>
                  <a:gd name="T71" fmla="*/ 4 h 122"/>
                  <a:gd name="T72" fmla="*/ 2 w 111"/>
                  <a:gd name="T73" fmla="*/ 4 h 122"/>
                  <a:gd name="T74" fmla="*/ 2 w 111"/>
                  <a:gd name="T75" fmla="*/ 4 h 122"/>
                  <a:gd name="T76" fmla="*/ 3 w 111"/>
                  <a:gd name="T77" fmla="*/ 4 h 122"/>
                  <a:gd name="T78" fmla="*/ 3 w 111"/>
                  <a:gd name="T79" fmla="*/ 4 h 122"/>
                  <a:gd name="T80" fmla="*/ 3 w 111"/>
                  <a:gd name="T81" fmla="*/ 4 h 122"/>
                  <a:gd name="T82" fmla="*/ 3 w 111"/>
                  <a:gd name="T83" fmla="*/ 4 h 122"/>
                  <a:gd name="T84" fmla="*/ 3 w 111"/>
                  <a:gd name="T85" fmla="*/ 4 h 122"/>
                  <a:gd name="T86" fmla="*/ 4 w 111"/>
                  <a:gd name="T87" fmla="*/ 4 h 122"/>
                  <a:gd name="T88" fmla="*/ 4 w 111"/>
                  <a:gd name="T89" fmla="*/ 3 h 122"/>
                  <a:gd name="T90" fmla="*/ 4 w 111"/>
                  <a:gd name="T91" fmla="*/ 3 h 122"/>
                  <a:gd name="T92" fmla="*/ 4 w 111"/>
                  <a:gd name="T93" fmla="*/ 3 h 122"/>
                  <a:gd name="T94" fmla="*/ 4 w 111"/>
                  <a:gd name="T95" fmla="*/ 3 h 122"/>
                  <a:gd name="T96" fmla="*/ 4 w 111"/>
                  <a:gd name="T97" fmla="*/ 2 h 12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11" h="122">
                    <a:moveTo>
                      <a:pt x="101" y="61"/>
                    </a:moveTo>
                    <a:lnTo>
                      <a:pt x="108" y="55"/>
                    </a:lnTo>
                    <a:lnTo>
                      <a:pt x="111" y="47"/>
                    </a:lnTo>
                    <a:lnTo>
                      <a:pt x="111" y="39"/>
                    </a:lnTo>
                    <a:lnTo>
                      <a:pt x="109" y="31"/>
                    </a:lnTo>
                    <a:lnTo>
                      <a:pt x="103" y="24"/>
                    </a:lnTo>
                    <a:lnTo>
                      <a:pt x="96" y="21"/>
                    </a:lnTo>
                    <a:lnTo>
                      <a:pt x="88" y="20"/>
                    </a:lnTo>
                    <a:lnTo>
                      <a:pt x="79" y="22"/>
                    </a:lnTo>
                    <a:lnTo>
                      <a:pt x="77" y="13"/>
                    </a:lnTo>
                    <a:lnTo>
                      <a:pt x="71" y="6"/>
                    </a:lnTo>
                    <a:lnTo>
                      <a:pt x="64" y="1"/>
                    </a:lnTo>
                    <a:lnTo>
                      <a:pt x="56" y="0"/>
                    </a:lnTo>
                    <a:lnTo>
                      <a:pt x="48" y="1"/>
                    </a:lnTo>
                    <a:lnTo>
                      <a:pt x="41" y="6"/>
                    </a:lnTo>
                    <a:lnTo>
                      <a:pt x="36" y="13"/>
                    </a:lnTo>
                    <a:lnTo>
                      <a:pt x="34" y="22"/>
                    </a:lnTo>
                    <a:lnTo>
                      <a:pt x="25" y="20"/>
                    </a:lnTo>
                    <a:lnTo>
                      <a:pt x="17" y="20"/>
                    </a:lnTo>
                    <a:lnTo>
                      <a:pt x="9" y="23"/>
                    </a:lnTo>
                    <a:lnTo>
                      <a:pt x="3" y="30"/>
                    </a:lnTo>
                    <a:lnTo>
                      <a:pt x="1" y="38"/>
                    </a:lnTo>
                    <a:lnTo>
                      <a:pt x="1" y="46"/>
                    </a:lnTo>
                    <a:lnTo>
                      <a:pt x="4" y="54"/>
                    </a:lnTo>
                    <a:lnTo>
                      <a:pt x="11" y="60"/>
                    </a:lnTo>
                    <a:lnTo>
                      <a:pt x="4" y="66"/>
                    </a:lnTo>
                    <a:lnTo>
                      <a:pt x="1" y="74"/>
                    </a:lnTo>
                    <a:lnTo>
                      <a:pt x="0" y="83"/>
                    </a:lnTo>
                    <a:lnTo>
                      <a:pt x="2" y="91"/>
                    </a:lnTo>
                    <a:lnTo>
                      <a:pt x="8" y="98"/>
                    </a:lnTo>
                    <a:lnTo>
                      <a:pt x="16" y="102"/>
                    </a:lnTo>
                    <a:lnTo>
                      <a:pt x="24" y="102"/>
                    </a:lnTo>
                    <a:lnTo>
                      <a:pt x="33" y="99"/>
                    </a:lnTo>
                    <a:lnTo>
                      <a:pt x="35" y="108"/>
                    </a:lnTo>
                    <a:lnTo>
                      <a:pt x="40" y="115"/>
                    </a:lnTo>
                    <a:lnTo>
                      <a:pt x="47" y="120"/>
                    </a:lnTo>
                    <a:lnTo>
                      <a:pt x="55" y="122"/>
                    </a:lnTo>
                    <a:lnTo>
                      <a:pt x="63" y="120"/>
                    </a:lnTo>
                    <a:lnTo>
                      <a:pt x="70" y="115"/>
                    </a:lnTo>
                    <a:lnTo>
                      <a:pt x="76" y="108"/>
                    </a:lnTo>
                    <a:lnTo>
                      <a:pt x="78" y="100"/>
                    </a:lnTo>
                    <a:lnTo>
                      <a:pt x="87" y="103"/>
                    </a:lnTo>
                    <a:lnTo>
                      <a:pt x="95" y="102"/>
                    </a:lnTo>
                    <a:lnTo>
                      <a:pt x="103" y="98"/>
                    </a:lnTo>
                    <a:lnTo>
                      <a:pt x="109" y="92"/>
                    </a:lnTo>
                    <a:lnTo>
                      <a:pt x="111" y="84"/>
                    </a:lnTo>
                    <a:lnTo>
                      <a:pt x="110" y="76"/>
                    </a:lnTo>
                    <a:lnTo>
                      <a:pt x="107" y="68"/>
                    </a:lnTo>
                    <a:lnTo>
                      <a:pt x="101" y="61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" name="Freeform 88"/>
              <p:cNvSpPr>
                <a:spLocks/>
              </p:cNvSpPr>
              <p:nvPr/>
            </p:nvSpPr>
            <p:spPr bwMode="auto">
              <a:xfrm>
                <a:off x="2847" y="3388"/>
                <a:ext cx="16" cy="16"/>
              </a:xfrm>
              <a:custGeom>
                <a:avLst/>
                <a:gdLst>
                  <a:gd name="T0" fmla="*/ 1 w 32"/>
                  <a:gd name="T1" fmla="*/ 1 h 32"/>
                  <a:gd name="T2" fmla="*/ 1 w 32"/>
                  <a:gd name="T3" fmla="*/ 1 h 32"/>
                  <a:gd name="T4" fmla="*/ 1 w 32"/>
                  <a:gd name="T5" fmla="*/ 1 h 32"/>
                  <a:gd name="T6" fmla="*/ 1 w 32"/>
                  <a:gd name="T7" fmla="*/ 1 h 32"/>
                  <a:gd name="T8" fmla="*/ 0 w 32"/>
                  <a:gd name="T9" fmla="*/ 1 h 32"/>
                  <a:gd name="T10" fmla="*/ 1 w 32"/>
                  <a:gd name="T11" fmla="*/ 1 h 32"/>
                  <a:gd name="T12" fmla="*/ 1 w 32"/>
                  <a:gd name="T13" fmla="*/ 1 h 32"/>
                  <a:gd name="T14" fmla="*/ 1 w 32"/>
                  <a:gd name="T15" fmla="*/ 1 h 32"/>
                  <a:gd name="T16" fmla="*/ 1 w 32"/>
                  <a:gd name="T17" fmla="*/ 0 h 32"/>
                  <a:gd name="T18" fmla="*/ 1 w 32"/>
                  <a:gd name="T19" fmla="*/ 1 h 32"/>
                  <a:gd name="T20" fmla="*/ 1 w 32"/>
                  <a:gd name="T21" fmla="*/ 1 h 32"/>
                  <a:gd name="T22" fmla="*/ 1 w 32"/>
                  <a:gd name="T23" fmla="*/ 1 h 32"/>
                  <a:gd name="T24" fmla="*/ 1 w 32"/>
                  <a:gd name="T25" fmla="*/ 1 h 32"/>
                  <a:gd name="T26" fmla="*/ 1 w 32"/>
                  <a:gd name="T27" fmla="*/ 1 h 32"/>
                  <a:gd name="T28" fmla="*/ 1 w 32"/>
                  <a:gd name="T29" fmla="*/ 1 h 32"/>
                  <a:gd name="T30" fmla="*/ 1 w 32"/>
                  <a:gd name="T31" fmla="*/ 1 h 32"/>
                  <a:gd name="T32" fmla="*/ 1 w 32"/>
                  <a:gd name="T33" fmla="*/ 1 h 3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2" h="32">
                    <a:moveTo>
                      <a:pt x="16" y="32"/>
                    </a:moveTo>
                    <a:lnTo>
                      <a:pt x="9" y="31"/>
                    </a:lnTo>
                    <a:lnTo>
                      <a:pt x="4" y="28"/>
                    </a:lnTo>
                    <a:lnTo>
                      <a:pt x="1" y="23"/>
                    </a:lnTo>
                    <a:lnTo>
                      <a:pt x="0" y="16"/>
                    </a:lnTo>
                    <a:lnTo>
                      <a:pt x="1" y="9"/>
                    </a:lnTo>
                    <a:lnTo>
                      <a:pt x="4" y="5"/>
                    </a:lnTo>
                    <a:lnTo>
                      <a:pt x="9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7" y="5"/>
                    </a:lnTo>
                    <a:lnTo>
                      <a:pt x="31" y="9"/>
                    </a:lnTo>
                    <a:lnTo>
                      <a:pt x="32" y="16"/>
                    </a:lnTo>
                    <a:lnTo>
                      <a:pt x="31" y="23"/>
                    </a:lnTo>
                    <a:lnTo>
                      <a:pt x="27" y="28"/>
                    </a:lnTo>
                    <a:lnTo>
                      <a:pt x="23" y="31"/>
                    </a:lnTo>
                    <a:lnTo>
                      <a:pt x="16" y="32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9" name="Freeform 89"/>
              <p:cNvSpPr>
                <a:spLocks/>
              </p:cNvSpPr>
              <p:nvPr/>
            </p:nvSpPr>
            <p:spPr bwMode="auto">
              <a:xfrm>
                <a:off x="2862" y="2353"/>
                <a:ext cx="68" cy="74"/>
              </a:xfrm>
              <a:custGeom>
                <a:avLst/>
                <a:gdLst>
                  <a:gd name="T0" fmla="*/ 5 w 136"/>
                  <a:gd name="T1" fmla="*/ 2 h 149"/>
                  <a:gd name="T2" fmla="*/ 5 w 136"/>
                  <a:gd name="T3" fmla="*/ 1 h 149"/>
                  <a:gd name="T4" fmla="*/ 5 w 136"/>
                  <a:gd name="T5" fmla="*/ 1 h 149"/>
                  <a:gd name="T6" fmla="*/ 4 w 136"/>
                  <a:gd name="T7" fmla="*/ 0 h 149"/>
                  <a:gd name="T8" fmla="*/ 4 w 136"/>
                  <a:gd name="T9" fmla="*/ 0 h 149"/>
                  <a:gd name="T10" fmla="*/ 4 w 136"/>
                  <a:gd name="T11" fmla="*/ 0 h 149"/>
                  <a:gd name="T12" fmla="*/ 3 w 136"/>
                  <a:gd name="T13" fmla="*/ 0 h 149"/>
                  <a:gd name="T14" fmla="*/ 3 w 136"/>
                  <a:gd name="T15" fmla="*/ 0 h 149"/>
                  <a:gd name="T16" fmla="*/ 2 w 136"/>
                  <a:gd name="T17" fmla="*/ 0 h 149"/>
                  <a:gd name="T18" fmla="*/ 2 w 136"/>
                  <a:gd name="T19" fmla="*/ 0 h 149"/>
                  <a:gd name="T20" fmla="*/ 2 w 136"/>
                  <a:gd name="T21" fmla="*/ 0 h 149"/>
                  <a:gd name="T22" fmla="*/ 1 w 136"/>
                  <a:gd name="T23" fmla="*/ 0 h 149"/>
                  <a:gd name="T24" fmla="*/ 1 w 136"/>
                  <a:gd name="T25" fmla="*/ 0 h 149"/>
                  <a:gd name="T26" fmla="*/ 1 w 136"/>
                  <a:gd name="T27" fmla="*/ 1 h 149"/>
                  <a:gd name="T28" fmla="*/ 0 w 136"/>
                  <a:gd name="T29" fmla="*/ 1 h 149"/>
                  <a:gd name="T30" fmla="*/ 1 w 136"/>
                  <a:gd name="T31" fmla="*/ 2 h 149"/>
                  <a:gd name="T32" fmla="*/ 1 w 136"/>
                  <a:gd name="T33" fmla="*/ 2 h 149"/>
                  <a:gd name="T34" fmla="*/ 0 w 136"/>
                  <a:gd name="T35" fmla="*/ 3 h 149"/>
                  <a:gd name="T36" fmla="*/ 1 w 136"/>
                  <a:gd name="T37" fmla="*/ 3 h 149"/>
                  <a:gd name="T38" fmla="*/ 1 w 136"/>
                  <a:gd name="T39" fmla="*/ 3 h 149"/>
                  <a:gd name="T40" fmla="*/ 1 w 136"/>
                  <a:gd name="T41" fmla="*/ 3 h 149"/>
                  <a:gd name="T42" fmla="*/ 2 w 136"/>
                  <a:gd name="T43" fmla="*/ 3 h 149"/>
                  <a:gd name="T44" fmla="*/ 2 w 136"/>
                  <a:gd name="T45" fmla="*/ 4 h 149"/>
                  <a:gd name="T46" fmla="*/ 2 w 136"/>
                  <a:gd name="T47" fmla="*/ 4 h 149"/>
                  <a:gd name="T48" fmla="*/ 3 w 136"/>
                  <a:gd name="T49" fmla="*/ 4 h 149"/>
                  <a:gd name="T50" fmla="*/ 3 w 136"/>
                  <a:gd name="T51" fmla="*/ 4 h 149"/>
                  <a:gd name="T52" fmla="*/ 4 w 136"/>
                  <a:gd name="T53" fmla="*/ 3 h 149"/>
                  <a:gd name="T54" fmla="*/ 4 w 136"/>
                  <a:gd name="T55" fmla="*/ 3 h 149"/>
                  <a:gd name="T56" fmla="*/ 4 w 136"/>
                  <a:gd name="T57" fmla="*/ 3 h 149"/>
                  <a:gd name="T58" fmla="*/ 4 w 136"/>
                  <a:gd name="T59" fmla="*/ 3 h 149"/>
                  <a:gd name="T60" fmla="*/ 5 w 136"/>
                  <a:gd name="T61" fmla="*/ 3 h 149"/>
                  <a:gd name="T62" fmla="*/ 5 w 136"/>
                  <a:gd name="T63" fmla="*/ 2 h 14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36" h="149">
                    <a:moveTo>
                      <a:pt x="123" y="75"/>
                    </a:moveTo>
                    <a:lnTo>
                      <a:pt x="131" y="67"/>
                    </a:lnTo>
                    <a:lnTo>
                      <a:pt x="135" y="58"/>
                    </a:lnTo>
                    <a:lnTo>
                      <a:pt x="136" y="47"/>
                    </a:lnTo>
                    <a:lnTo>
                      <a:pt x="133" y="38"/>
                    </a:lnTo>
                    <a:lnTo>
                      <a:pt x="129" y="34"/>
                    </a:lnTo>
                    <a:lnTo>
                      <a:pt x="126" y="30"/>
                    </a:lnTo>
                    <a:lnTo>
                      <a:pt x="121" y="28"/>
                    </a:lnTo>
                    <a:lnTo>
                      <a:pt x="117" y="26"/>
                    </a:lnTo>
                    <a:lnTo>
                      <a:pt x="112" y="26"/>
                    </a:lnTo>
                    <a:lnTo>
                      <a:pt x="106" y="26"/>
                    </a:lnTo>
                    <a:lnTo>
                      <a:pt x="102" y="26"/>
                    </a:lnTo>
                    <a:lnTo>
                      <a:pt x="96" y="28"/>
                    </a:lnTo>
                    <a:lnTo>
                      <a:pt x="94" y="18"/>
                    </a:lnTo>
                    <a:lnTo>
                      <a:pt x="88" y="8"/>
                    </a:lnTo>
                    <a:lnTo>
                      <a:pt x="79" y="3"/>
                    </a:lnTo>
                    <a:lnTo>
                      <a:pt x="68" y="0"/>
                    </a:lnTo>
                    <a:lnTo>
                      <a:pt x="58" y="3"/>
                    </a:lnTo>
                    <a:lnTo>
                      <a:pt x="50" y="8"/>
                    </a:lnTo>
                    <a:lnTo>
                      <a:pt x="44" y="16"/>
                    </a:lnTo>
                    <a:lnTo>
                      <a:pt x="42" y="27"/>
                    </a:lnTo>
                    <a:lnTo>
                      <a:pt x="36" y="24"/>
                    </a:lnTo>
                    <a:lnTo>
                      <a:pt x="30" y="24"/>
                    </a:lnTo>
                    <a:lnTo>
                      <a:pt x="25" y="24"/>
                    </a:lnTo>
                    <a:lnTo>
                      <a:pt x="20" y="24"/>
                    </a:lnTo>
                    <a:lnTo>
                      <a:pt x="15" y="27"/>
                    </a:lnTo>
                    <a:lnTo>
                      <a:pt x="11" y="29"/>
                    </a:lnTo>
                    <a:lnTo>
                      <a:pt x="7" y="32"/>
                    </a:lnTo>
                    <a:lnTo>
                      <a:pt x="4" y="37"/>
                    </a:lnTo>
                    <a:lnTo>
                      <a:pt x="0" y="46"/>
                    </a:lnTo>
                    <a:lnTo>
                      <a:pt x="2" y="57"/>
                    </a:lnTo>
                    <a:lnTo>
                      <a:pt x="6" y="66"/>
                    </a:lnTo>
                    <a:lnTo>
                      <a:pt x="13" y="74"/>
                    </a:lnTo>
                    <a:lnTo>
                      <a:pt x="5" y="81"/>
                    </a:lnTo>
                    <a:lnTo>
                      <a:pt x="0" y="90"/>
                    </a:lnTo>
                    <a:lnTo>
                      <a:pt x="0" y="100"/>
                    </a:lnTo>
                    <a:lnTo>
                      <a:pt x="4" y="111"/>
                    </a:lnTo>
                    <a:lnTo>
                      <a:pt x="7" y="115"/>
                    </a:lnTo>
                    <a:lnTo>
                      <a:pt x="11" y="119"/>
                    </a:lnTo>
                    <a:lnTo>
                      <a:pt x="14" y="121"/>
                    </a:lnTo>
                    <a:lnTo>
                      <a:pt x="19" y="122"/>
                    </a:lnTo>
                    <a:lnTo>
                      <a:pt x="25" y="123"/>
                    </a:lnTo>
                    <a:lnTo>
                      <a:pt x="29" y="123"/>
                    </a:lnTo>
                    <a:lnTo>
                      <a:pt x="34" y="122"/>
                    </a:lnTo>
                    <a:lnTo>
                      <a:pt x="40" y="121"/>
                    </a:lnTo>
                    <a:lnTo>
                      <a:pt x="42" y="132"/>
                    </a:lnTo>
                    <a:lnTo>
                      <a:pt x="49" y="141"/>
                    </a:lnTo>
                    <a:lnTo>
                      <a:pt x="57" y="147"/>
                    </a:lnTo>
                    <a:lnTo>
                      <a:pt x="67" y="149"/>
                    </a:lnTo>
                    <a:lnTo>
                      <a:pt x="78" y="147"/>
                    </a:lnTo>
                    <a:lnTo>
                      <a:pt x="86" y="141"/>
                    </a:lnTo>
                    <a:lnTo>
                      <a:pt x="91" y="133"/>
                    </a:lnTo>
                    <a:lnTo>
                      <a:pt x="94" y="122"/>
                    </a:lnTo>
                    <a:lnTo>
                      <a:pt x="100" y="123"/>
                    </a:lnTo>
                    <a:lnTo>
                      <a:pt x="105" y="125"/>
                    </a:lnTo>
                    <a:lnTo>
                      <a:pt x="111" y="125"/>
                    </a:lnTo>
                    <a:lnTo>
                      <a:pt x="116" y="123"/>
                    </a:lnTo>
                    <a:lnTo>
                      <a:pt x="120" y="122"/>
                    </a:lnTo>
                    <a:lnTo>
                      <a:pt x="125" y="120"/>
                    </a:lnTo>
                    <a:lnTo>
                      <a:pt x="128" y="117"/>
                    </a:lnTo>
                    <a:lnTo>
                      <a:pt x="132" y="112"/>
                    </a:lnTo>
                    <a:lnTo>
                      <a:pt x="135" y="103"/>
                    </a:lnTo>
                    <a:lnTo>
                      <a:pt x="134" y="92"/>
                    </a:lnTo>
                    <a:lnTo>
                      <a:pt x="129" y="83"/>
                    </a:lnTo>
                    <a:lnTo>
                      <a:pt x="123" y="75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0" name="Freeform 90"/>
              <p:cNvSpPr>
                <a:spLocks/>
              </p:cNvSpPr>
              <p:nvPr/>
            </p:nvSpPr>
            <p:spPr bwMode="auto">
              <a:xfrm>
                <a:off x="2885" y="2380"/>
                <a:ext cx="20" cy="20"/>
              </a:xfrm>
              <a:custGeom>
                <a:avLst/>
                <a:gdLst>
                  <a:gd name="T0" fmla="*/ 1 w 39"/>
                  <a:gd name="T1" fmla="*/ 2 h 40"/>
                  <a:gd name="T2" fmla="*/ 1 w 39"/>
                  <a:gd name="T3" fmla="*/ 2 h 40"/>
                  <a:gd name="T4" fmla="*/ 1 w 39"/>
                  <a:gd name="T5" fmla="*/ 2 h 40"/>
                  <a:gd name="T6" fmla="*/ 1 w 39"/>
                  <a:gd name="T7" fmla="*/ 1 h 40"/>
                  <a:gd name="T8" fmla="*/ 0 w 39"/>
                  <a:gd name="T9" fmla="*/ 1 h 40"/>
                  <a:gd name="T10" fmla="*/ 1 w 39"/>
                  <a:gd name="T11" fmla="*/ 1 h 40"/>
                  <a:gd name="T12" fmla="*/ 1 w 39"/>
                  <a:gd name="T13" fmla="*/ 1 h 40"/>
                  <a:gd name="T14" fmla="*/ 1 w 39"/>
                  <a:gd name="T15" fmla="*/ 1 h 40"/>
                  <a:gd name="T16" fmla="*/ 1 w 39"/>
                  <a:gd name="T17" fmla="*/ 0 h 40"/>
                  <a:gd name="T18" fmla="*/ 1 w 39"/>
                  <a:gd name="T19" fmla="*/ 1 h 40"/>
                  <a:gd name="T20" fmla="*/ 2 w 39"/>
                  <a:gd name="T21" fmla="*/ 1 h 40"/>
                  <a:gd name="T22" fmla="*/ 2 w 39"/>
                  <a:gd name="T23" fmla="*/ 1 h 40"/>
                  <a:gd name="T24" fmla="*/ 2 w 39"/>
                  <a:gd name="T25" fmla="*/ 1 h 40"/>
                  <a:gd name="T26" fmla="*/ 2 w 39"/>
                  <a:gd name="T27" fmla="*/ 1 h 40"/>
                  <a:gd name="T28" fmla="*/ 2 w 39"/>
                  <a:gd name="T29" fmla="*/ 2 h 40"/>
                  <a:gd name="T30" fmla="*/ 1 w 39"/>
                  <a:gd name="T31" fmla="*/ 2 h 40"/>
                  <a:gd name="T32" fmla="*/ 1 w 39"/>
                  <a:gd name="T33" fmla="*/ 2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9" h="40">
                    <a:moveTo>
                      <a:pt x="19" y="40"/>
                    </a:moveTo>
                    <a:lnTo>
                      <a:pt x="11" y="38"/>
                    </a:lnTo>
                    <a:lnTo>
                      <a:pt x="5" y="34"/>
                    </a:lnTo>
                    <a:lnTo>
                      <a:pt x="1" y="27"/>
                    </a:lnTo>
                    <a:lnTo>
                      <a:pt x="0" y="20"/>
                    </a:lnTo>
                    <a:lnTo>
                      <a:pt x="1" y="12"/>
                    </a:lnTo>
                    <a:lnTo>
                      <a:pt x="5" y="6"/>
                    </a:lnTo>
                    <a:lnTo>
                      <a:pt x="11" y="2"/>
                    </a:lnTo>
                    <a:lnTo>
                      <a:pt x="19" y="0"/>
                    </a:lnTo>
                    <a:lnTo>
                      <a:pt x="26" y="2"/>
                    </a:lnTo>
                    <a:lnTo>
                      <a:pt x="33" y="6"/>
                    </a:lnTo>
                    <a:lnTo>
                      <a:pt x="38" y="12"/>
                    </a:lnTo>
                    <a:lnTo>
                      <a:pt x="39" y="20"/>
                    </a:lnTo>
                    <a:lnTo>
                      <a:pt x="38" y="27"/>
                    </a:lnTo>
                    <a:lnTo>
                      <a:pt x="33" y="34"/>
                    </a:lnTo>
                    <a:lnTo>
                      <a:pt x="26" y="38"/>
                    </a:lnTo>
                    <a:lnTo>
                      <a:pt x="19" y="4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1" name="Freeform 91"/>
              <p:cNvSpPr>
                <a:spLocks/>
              </p:cNvSpPr>
              <p:nvPr/>
            </p:nvSpPr>
            <p:spPr bwMode="auto">
              <a:xfrm>
                <a:off x="3744" y="3196"/>
                <a:ext cx="64" cy="90"/>
              </a:xfrm>
              <a:custGeom>
                <a:avLst/>
                <a:gdLst>
                  <a:gd name="T0" fmla="*/ 0 w 129"/>
                  <a:gd name="T1" fmla="*/ 5 h 181"/>
                  <a:gd name="T2" fmla="*/ 0 w 129"/>
                  <a:gd name="T3" fmla="*/ 5 h 181"/>
                  <a:gd name="T4" fmla="*/ 1 w 129"/>
                  <a:gd name="T5" fmla="*/ 4 h 181"/>
                  <a:gd name="T6" fmla="*/ 2 w 129"/>
                  <a:gd name="T7" fmla="*/ 4 h 181"/>
                  <a:gd name="T8" fmla="*/ 3 w 129"/>
                  <a:gd name="T9" fmla="*/ 3 h 181"/>
                  <a:gd name="T10" fmla="*/ 3 w 129"/>
                  <a:gd name="T11" fmla="*/ 3 h 181"/>
                  <a:gd name="T12" fmla="*/ 3 w 129"/>
                  <a:gd name="T13" fmla="*/ 2 h 181"/>
                  <a:gd name="T14" fmla="*/ 4 w 129"/>
                  <a:gd name="T15" fmla="*/ 1 h 181"/>
                  <a:gd name="T16" fmla="*/ 3 w 129"/>
                  <a:gd name="T17" fmla="*/ 0 h 181"/>
                  <a:gd name="T18" fmla="*/ 3 w 129"/>
                  <a:gd name="T19" fmla="*/ 0 h 181"/>
                  <a:gd name="T20" fmla="*/ 3 w 129"/>
                  <a:gd name="T21" fmla="*/ 0 h 181"/>
                  <a:gd name="T22" fmla="*/ 2 w 129"/>
                  <a:gd name="T23" fmla="*/ 0 h 181"/>
                  <a:gd name="T24" fmla="*/ 2 w 129"/>
                  <a:gd name="T25" fmla="*/ 0 h 181"/>
                  <a:gd name="T26" fmla="*/ 1 w 129"/>
                  <a:gd name="T27" fmla="*/ 0 h 181"/>
                  <a:gd name="T28" fmla="*/ 1 w 129"/>
                  <a:gd name="T29" fmla="*/ 1 h 181"/>
                  <a:gd name="T30" fmla="*/ 1 w 129"/>
                  <a:gd name="T31" fmla="*/ 1 h 181"/>
                  <a:gd name="T32" fmla="*/ 1 w 129"/>
                  <a:gd name="T33" fmla="*/ 2 h 181"/>
                  <a:gd name="T34" fmla="*/ 1 w 129"/>
                  <a:gd name="T35" fmla="*/ 2 h 181"/>
                  <a:gd name="T36" fmla="*/ 1 w 129"/>
                  <a:gd name="T37" fmla="*/ 3 h 181"/>
                  <a:gd name="T38" fmla="*/ 1 w 129"/>
                  <a:gd name="T39" fmla="*/ 4 h 181"/>
                  <a:gd name="T40" fmla="*/ 0 w 129"/>
                  <a:gd name="T41" fmla="*/ 4 h 181"/>
                  <a:gd name="T42" fmla="*/ 0 w 129"/>
                  <a:gd name="T43" fmla="*/ 5 h 181"/>
                  <a:gd name="T44" fmla="*/ 0 w 129"/>
                  <a:gd name="T45" fmla="*/ 5 h 181"/>
                  <a:gd name="T46" fmla="*/ 0 w 129"/>
                  <a:gd name="T47" fmla="*/ 5 h 181"/>
                  <a:gd name="T48" fmla="*/ 0 w 129"/>
                  <a:gd name="T49" fmla="*/ 5 h 18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9" h="181">
                    <a:moveTo>
                      <a:pt x="0" y="181"/>
                    </a:moveTo>
                    <a:lnTo>
                      <a:pt x="25" y="172"/>
                    </a:lnTo>
                    <a:lnTo>
                      <a:pt x="52" y="158"/>
                    </a:lnTo>
                    <a:lnTo>
                      <a:pt x="76" y="141"/>
                    </a:lnTo>
                    <a:lnTo>
                      <a:pt x="97" y="120"/>
                    </a:lnTo>
                    <a:lnTo>
                      <a:pt x="114" y="98"/>
                    </a:lnTo>
                    <a:lnTo>
                      <a:pt x="124" y="74"/>
                    </a:lnTo>
                    <a:lnTo>
                      <a:pt x="129" y="50"/>
                    </a:lnTo>
                    <a:lnTo>
                      <a:pt x="124" y="26"/>
                    </a:lnTo>
                    <a:lnTo>
                      <a:pt x="114" y="8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72" y="8"/>
                    </a:lnTo>
                    <a:lnTo>
                      <a:pt x="61" y="21"/>
                    </a:lnTo>
                    <a:lnTo>
                      <a:pt x="53" y="38"/>
                    </a:lnTo>
                    <a:lnTo>
                      <a:pt x="49" y="58"/>
                    </a:lnTo>
                    <a:lnTo>
                      <a:pt x="52" y="79"/>
                    </a:lnTo>
                    <a:lnTo>
                      <a:pt x="54" y="95"/>
                    </a:lnTo>
                    <a:lnTo>
                      <a:pt x="49" y="113"/>
                    </a:lnTo>
                    <a:lnTo>
                      <a:pt x="41" y="129"/>
                    </a:lnTo>
                    <a:lnTo>
                      <a:pt x="31" y="145"/>
                    </a:lnTo>
                    <a:lnTo>
                      <a:pt x="19" y="160"/>
                    </a:lnTo>
                    <a:lnTo>
                      <a:pt x="10" y="171"/>
                    </a:lnTo>
                    <a:lnTo>
                      <a:pt x="2" y="179"/>
                    </a:lnTo>
                    <a:lnTo>
                      <a:pt x="0" y="181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2" name="Freeform 92"/>
              <p:cNvSpPr>
                <a:spLocks/>
              </p:cNvSpPr>
              <p:nvPr/>
            </p:nvSpPr>
            <p:spPr bwMode="auto">
              <a:xfrm>
                <a:off x="3713" y="3180"/>
                <a:ext cx="45" cy="103"/>
              </a:xfrm>
              <a:custGeom>
                <a:avLst/>
                <a:gdLst>
                  <a:gd name="T0" fmla="*/ 2 w 90"/>
                  <a:gd name="T1" fmla="*/ 7 h 206"/>
                  <a:gd name="T2" fmla="*/ 3 w 90"/>
                  <a:gd name="T3" fmla="*/ 6 h 206"/>
                  <a:gd name="T4" fmla="*/ 3 w 90"/>
                  <a:gd name="T5" fmla="*/ 5 h 206"/>
                  <a:gd name="T6" fmla="*/ 3 w 90"/>
                  <a:gd name="T7" fmla="*/ 4 h 206"/>
                  <a:gd name="T8" fmla="*/ 3 w 90"/>
                  <a:gd name="T9" fmla="*/ 4 h 206"/>
                  <a:gd name="T10" fmla="*/ 3 w 90"/>
                  <a:gd name="T11" fmla="*/ 3 h 206"/>
                  <a:gd name="T12" fmla="*/ 3 w 90"/>
                  <a:gd name="T13" fmla="*/ 2 h 206"/>
                  <a:gd name="T14" fmla="*/ 3 w 90"/>
                  <a:gd name="T15" fmla="*/ 1 h 206"/>
                  <a:gd name="T16" fmla="*/ 2 w 90"/>
                  <a:gd name="T17" fmla="*/ 1 h 206"/>
                  <a:gd name="T18" fmla="*/ 2 w 90"/>
                  <a:gd name="T19" fmla="*/ 0 h 206"/>
                  <a:gd name="T20" fmla="*/ 1 w 90"/>
                  <a:gd name="T21" fmla="*/ 1 h 206"/>
                  <a:gd name="T22" fmla="*/ 1 w 90"/>
                  <a:gd name="T23" fmla="*/ 1 h 206"/>
                  <a:gd name="T24" fmla="*/ 1 w 90"/>
                  <a:gd name="T25" fmla="*/ 1 h 206"/>
                  <a:gd name="T26" fmla="*/ 0 w 90"/>
                  <a:gd name="T27" fmla="*/ 2 h 206"/>
                  <a:gd name="T28" fmla="*/ 1 w 90"/>
                  <a:gd name="T29" fmla="*/ 2 h 206"/>
                  <a:gd name="T30" fmla="*/ 1 w 90"/>
                  <a:gd name="T31" fmla="*/ 3 h 206"/>
                  <a:gd name="T32" fmla="*/ 1 w 90"/>
                  <a:gd name="T33" fmla="*/ 3 h 206"/>
                  <a:gd name="T34" fmla="*/ 2 w 90"/>
                  <a:gd name="T35" fmla="*/ 4 h 206"/>
                  <a:gd name="T36" fmla="*/ 2 w 90"/>
                  <a:gd name="T37" fmla="*/ 4 h 206"/>
                  <a:gd name="T38" fmla="*/ 2 w 90"/>
                  <a:gd name="T39" fmla="*/ 5 h 206"/>
                  <a:gd name="T40" fmla="*/ 2 w 90"/>
                  <a:gd name="T41" fmla="*/ 5 h 206"/>
                  <a:gd name="T42" fmla="*/ 2 w 90"/>
                  <a:gd name="T43" fmla="*/ 6 h 206"/>
                  <a:gd name="T44" fmla="*/ 2 w 90"/>
                  <a:gd name="T45" fmla="*/ 7 h 206"/>
                  <a:gd name="T46" fmla="*/ 2 w 90"/>
                  <a:gd name="T47" fmla="*/ 7 h 206"/>
                  <a:gd name="T48" fmla="*/ 2 w 90"/>
                  <a:gd name="T49" fmla="*/ 7 h 20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90" h="206">
                    <a:moveTo>
                      <a:pt x="50" y="206"/>
                    </a:moveTo>
                    <a:lnTo>
                      <a:pt x="65" y="183"/>
                    </a:lnTo>
                    <a:lnTo>
                      <a:pt x="77" y="157"/>
                    </a:lnTo>
                    <a:lnTo>
                      <a:pt x="85" y="128"/>
                    </a:lnTo>
                    <a:lnTo>
                      <a:pt x="90" y="99"/>
                    </a:lnTo>
                    <a:lnTo>
                      <a:pt x="88" y="70"/>
                    </a:lnTo>
                    <a:lnTo>
                      <a:pt x="83" y="45"/>
                    </a:lnTo>
                    <a:lnTo>
                      <a:pt x="70" y="23"/>
                    </a:lnTo>
                    <a:lnTo>
                      <a:pt x="52" y="7"/>
                    </a:lnTo>
                    <a:lnTo>
                      <a:pt x="33" y="0"/>
                    </a:lnTo>
                    <a:lnTo>
                      <a:pt x="18" y="2"/>
                    </a:lnTo>
                    <a:lnTo>
                      <a:pt x="7" y="12"/>
                    </a:lnTo>
                    <a:lnTo>
                      <a:pt x="1" y="26"/>
                    </a:lnTo>
                    <a:lnTo>
                      <a:pt x="0" y="43"/>
                    </a:lnTo>
                    <a:lnTo>
                      <a:pt x="3" y="61"/>
                    </a:lnTo>
                    <a:lnTo>
                      <a:pt x="12" y="80"/>
                    </a:lnTo>
                    <a:lnTo>
                      <a:pt x="27" y="93"/>
                    </a:lnTo>
                    <a:lnTo>
                      <a:pt x="39" y="106"/>
                    </a:lnTo>
                    <a:lnTo>
                      <a:pt x="47" y="122"/>
                    </a:lnTo>
                    <a:lnTo>
                      <a:pt x="52" y="141"/>
                    </a:lnTo>
                    <a:lnTo>
                      <a:pt x="53" y="159"/>
                    </a:lnTo>
                    <a:lnTo>
                      <a:pt x="53" y="178"/>
                    </a:lnTo>
                    <a:lnTo>
                      <a:pt x="53" y="193"/>
                    </a:lnTo>
                    <a:lnTo>
                      <a:pt x="50" y="203"/>
                    </a:lnTo>
                    <a:lnTo>
                      <a:pt x="50" y="206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3" name="Freeform 93"/>
              <p:cNvSpPr>
                <a:spLocks/>
              </p:cNvSpPr>
              <p:nvPr/>
            </p:nvSpPr>
            <p:spPr bwMode="auto">
              <a:xfrm>
                <a:off x="3745" y="3250"/>
                <a:ext cx="100" cy="50"/>
              </a:xfrm>
              <a:custGeom>
                <a:avLst/>
                <a:gdLst>
                  <a:gd name="T0" fmla="*/ 0 w 201"/>
                  <a:gd name="T1" fmla="*/ 3 h 99"/>
                  <a:gd name="T2" fmla="*/ 0 w 201"/>
                  <a:gd name="T3" fmla="*/ 3 h 99"/>
                  <a:gd name="T4" fmla="*/ 0 w 201"/>
                  <a:gd name="T5" fmla="*/ 3 h 99"/>
                  <a:gd name="T6" fmla="*/ 1 w 201"/>
                  <a:gd name="T7" fmla="*/ 3 h 99"/>
                  <a:gd name="T8" fmla="*/ 1 w 201"/>
                  <a:gd name="T9" fmla="*/ 3 h 99"/>
                  <a:gd name="T10" fmla="*/ 2 w 201"/>
                  <a:gd name="T11" fmla="*/ 4 h 99"/>
                  <a:gd name="T12" fmla="*/ 2 w 201"/>
                  <a:gd name="T13" fmla="*/ 4 h 99"/>
                  <a:gd name="T14" fmla="*/ 3 w 201"/>
                  <a:gd name="T15" fmla="*/ 4 h 99"/>
                  <a:gd name="T16" fmla="*/ 3 w 201"/>
                  <a:gd name="T17" fmla="*/ 4 h 99"/>
                  <a:gd name="T18" fmla="*/ 3 w 201"/>
                  <a:gd name="T19" fmla="*/ 3 h 99"/>
                  <a:gd name="T20" fmla="*/ 4 w 201"/>
                  <a:gd name="T21" fmla="*/ 3 h 99"/>
                  <a:gd name="T22" fmla="*/ 4 w 201"/>
                  <a:gd name="T23" fmla="*/ 3 h 99"/>
                  <a:gd name="T24" fmla="*/ 5 w 201"/>
                  <a:gd name="T25" fmla="*/ 3 h 99"/>
                  <a:gd name="T26" fmla="*/ 5 w 201"/>
                  <a:gd name="T27" fmla="*/ 3 h 99"/>
                  <a:gd name="T28" fmla="*/ 5 w 201"/>
                  <a:gd name="T29" fmla="*/ 3 h 99"/>
                  <a:gd name="T30" fmla="*/ 5 w 201"/>
                  <a:gd name="T31" fmla="*/ 2 h 99"/>
                  <a:gd name="T32" fmla="*/ 6 w 201"/>
                  <a:gd name="T33" fmla="*/ 2 h 99"/>
                  <a:gd name="T34" fmla="*/ 6 w 201"/>
                  <a:gd name="T35" fmla="*/ 1 h 99"/>
                  <a:gd name="T36" fmla="*/ 6 w 201"/>
                  <a:gd name="T37" fmla="*/ 1 h 99"/>
                  <a:gd name="T38" fmla="*/ 5 w 201"/>
                  <a:gd name="T39" fmla="*/ 1 h 99"/>
                  <a:gd name="T40" fmla="*/ 5 w 201"/>
                  <a:gd name="T41" fmla="*/ 0 h 99"/>
                  <a:gd name="T42" fmla="*/ 4 w 201"/>
                  <a:gd name="T43" fmla="*/ 1 h 99"/>
                  <a:gd name="T44" fmla="*/ 4 w 201"/>
                  <a:gd name="T45" fmla="*/ 1 h 99"/>
                  <a:gd name="T46" fmla="*/ 3 w 201"/>
                  <a:gd name="T47" fmla="*/ 1 h 99"/>
                  <a:gd name="T48" fmla="*/ 3 w 201"/>
                  <a:gd name="T49" fmla="*/ 2 h 99"/>
                  <a:gd name="T50" fmla="*/ 3 w 201"/>
                  <a:gd name="T51" fmla="*/ 2 h 99"/>
                  <a:gd name="T52" fmla="*/ 2 w 201"/>
                  <a:gd name="T53" fmla="*/ 2 h 99"/>
                  <a:gd name="T54" fmla="*/ 2 w 201"/>
                  <a:gd name="T55" fmla="*/ 3 h 99"/>
                  <a:gd name="T56" fmla="*/ 1 w 201"/>
                  <a:gd name="T57" fmla="*/ 3 h 99"/>
                  <a:gd name="T58" fmla="*/ 0 w 201"/>
                  <a:gd name="T59" fmla="*/ 3 h 99"/>
                  <a:gd name="T60" fmla="*/ 0 w 201"/>
                  <a:gd name="T61" fmla="*/ 3 h 99"/>
                  <a:gd name="T62" fmla="*/ 0 w 201"/>
                  <a:gd name="T63" fmla="*/ 3 h 99"/>
                  <a:gd name="T64" fmla="*/ 0 w 201"/>
                  <a:gd name="T65" fmla="*/ 3 h 9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01" h="99">
                    <a:moveTo>
                      <a:pt x="0" y="78"/>
                    </a:moveTo>
                    <a:lnTo>
                      <a:pt x="13" y="84"/>
                    </a:lnTo>
                    <a:lnTo>
                      <a:pt x="26" y="88"/>
                    </a:lnTo>
                    <a:lnTo>
                      <a:pt x="39" y="92"/>
                    </a:lnTo>
                    <a:lnTo>
                      <a:pt x="53" y="95"/>
                    </a:lnTo>
                    <a:lnTo>
                      <a:pt x="68" y="98"/>
                    </a:lnTo>
                    <a:lnTo>
                      <a:pt x="83" y="99"/>
                    </a:lnTo>
                    <a:lnTo>
                      <a:pt x="98" y="99"/>
                    </a:lnTo>
                    <a:lnTo>
                      <a:pt x="113" y="99"/>
                    </a:lnTo>
                    <a:lnTo>
                      <a:pt x="127" y="96"/>
                    </a:lnTo>
                    <a:lnTo>
                      <a:pt x="140" y="93"/>
                    </a:lnTo>
                    <a:lnTo>
                      <a:pt x="152" y="90"/>
                    </a:lnTo>
                    <a:lnTo>
                      <a:pt x="165" y="84"/>
                    </a:lnTo>
                    <a:lnTo>
                      <a:pt x="175" y="77"/>
                    </a:lnTo>
                    <a:lnTo>
                      <a:pt x="184" y="68"/>
                    </a:lnTo>
                    <a:lnTo>
                      <a:pt x="191" y="58"/>
                    </a:lnTo>
                    <a:lnTo>
                      <a:pt x="197" y="47"/>
                    </a:lnTo>
                    <a:lnTo>
                      <a:pt x="201" y="27"/>
                    </a:lnTo>
                    <a:lnTo>
                      <a:pt x="196" y="12"/>
                    </a:lnTo>
                    <a:lnTo>
                      <a:pt x="186" y="3"/>
                    </a:lnTo>
                    <a:lnTo>
                      <a:pt x="171" y="0"/>
                    </a:lnTo>
                    <a:lnTo>
                      <a:pt x="153" y="2"/>
                    </a:lnTo>
                    <a:lnTo>
                      <a:pt x="136" y="9"/>
                    </a:lnTo>
                    <a:lnTo>
                      <a:pt x="120" y="20"/>
                    </a:lnTo>
                    <a:lnTo>
                      <a:pt x="108" y="38"/>
                    </a:lnTo>
                    <a:lnTo>
                      <a:pt x="98" y="52"/>
                    </a:lnTo>
                    <a:lnTo>
                      <a:pt x="83" y="62"/>
                    </a:lnTo>
                    <a:lnTo>
                      <a:pt x="66" y="69"/>
                    </a:lnTo>
                    <a:lnTo>
                      <a:pt x="47" y="73"/>
                    </a:lnTo>
                    <a:lnTo>
                      <a:pt x="29" y="76"/>
                    </a:lnTo>
                    <a:lnTo>
                      <a:pt x="14" y="78"/>
                    </a:lnTo>
                    <a:lnTo>
                      <a:pt x="4" y="78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4" name="Freeform 94"/>
              <p:cNvSpPr>
                <a:spLocks/>
              </p:cNvSpPr>
              <p:nvPr/>
            </p:nvSpPr>
            <p:spPr bwMode="auto">
              <a:xfrm>
                <a:off x="3743" y="3295"/>
                <a:ext cx="99" cy="50"/>
              </a:xfrm>
              <a:custGeom>
                <a:avLst/>
                <a:gdLst>
                  <a:gd name="T0" fmla="*/ 0 w 198"/>
                  <a:gd name="T1" fmla="*/ 0 h 100"/>
                  <a:gd name="T2" fmla="*/ 1 w 198"/>
                  <a:gd name="T3" fmla="*/ 1 h 100"/>
                  <a:gd name="T4" fmla="*/ 2 w 198"/>
                  <a:gd name="T5" fmla="*/ 2 h 100"/>
                  <a:gd name="T6" fmla="*/ 2 w 198"/>
                  <a:gd name="T7" fmla="*/ 3 h 100"/>
                  <a:gd name="T8" fmla="*/ 3 w 198"/>
                  <a:gd name="T9" fmla="*/ 3 h 100"/>
                  <a:gd name="T10" fmla="*/ 4 w 198"/>
                  <a:gd name="T11" fmla="*/ 3 h 100"/>
                  <a:gd name="T12" fmla="*/ 5 w 198"/>
                  <a:gd name="T13" fmla="*/ 4 h 100"/>
                  <a:gd name="T14" fmla="*/ 5 w 198"/>
                  <a:gd name="T15" fmla="*/ 4 h 100"/>
                  <a:gd name="T16" fmla="*/ 6 w 198"/>
                  <a:gd name="T17" fmla="*/ 3 h 100"/>
                  <a:gd name="T18" fmla="*/ 6 w 198"/>
                  <a:gd name="T19" fmla="*/ 3 h 100"/>
                  <a:gd name="T20" fmla="*/ 7 w 198"/>
                  <a:gd name="T21" fmla="*/ 2 h 100"/>
                  <a:gd name="T22" fmla="*/ 7 w 198"/>
                  <a:gd name="T23" fmla="*/ 2 h 100"/>
                  <a:gd name="T24" fmla="*/ 6 w 198"/>
                  <a:gd name="T25" fmla="*/ 2 h 100"/>
                  <a:gd name="T26" fmla="*/ 6 w 198"/>
                  <a:gd name="T27" fmla="*/ 1 h 100"/>
                  <a:gd name="T28" fmla="*/ 5 w 198"/>
                  <a:gd name="T29" fmla="*/ 1 h 100"/>
                  <a:gd name="T30" fmla="*/ 5 w 198"/>
                  <a:gd name="T31" fmla="*/ 1 h 100"/>
                  <a:gd name="T32" fmla="*/ 4 w 198"/>
                  <a:gd name="T33" fmla="*/ 1 h 100"/>
                  <a:gd name="T34" fmla="*/ 3 w 198"/>
                  <a:gd name="T35" fmla="*/ 2 h 100"/>
                  <a:gd name="T36" fmla="*/ 3 w 198"/>
                  <a:gd name="T37" fmla="*/ 2 h 100"/>
                  <a:gd name="T38" fmla="*/ 2 w 198"/>
                  <a:gd name="T39" fmla="*/ 1 h 100"/>
                  <a:gd name="T40" fmla="*/ 2 w 198"/>
                  <a:gd name="T41" fmla="*/ 1 h 100"/>
                  <a:gd name="T42" fmla="*/ 1 w 198"/>
                  <a:gd name="T43" fmla="*/ 1 h 100"/>
                  <a:gd name="T44" fmla="*/ 1 w 198"/>
                  <a:gd name="T45" fmla="*/ 1 h 100"/>
                  <a:gd name="T46" fmla="*/ 1 w 198"/>
                  <a:gd name="T47" fmla="*/ 1 h 100"/>
                  <a:gd name="T48" fmla="*/ 0 w 198"/>
                  <a:gd name="T49" fmla="*/ 0 h 1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98" h="100">
                    <a:moveTo>
                      <a:pt x="0" y="0"/>
                    </a:moveTo>
                    <a:lnTo>
                      <a:pt x="15" y="23"/>
                    </a:lnTo>
                    <a:lnTo>
                      <a:pt x="33" y="44"/>
                    </a:lnTo>
                    <a:lnTo>
                      <a:pt x="55" y="65"/>
                    </a:lnTo>
                    <a:lnTo>
                      <a:pt x="79" y="81"/>
                    </a:lnTo>
                    <a:lnTo>
                      <a:pt x="105" y="94"/>
                    </a:lnTo>
                    <a:lnTo>
                      <a:pt x="130" y="100"/>
                    </a:lnTo>
                    <a:lnTo>
                      <a:pt x="154" y="99"/>
                    </a:lnTo>
                    <a:lnTo>
                      <a:pt x="177" y="89"/>
                    </a:lnTo>
                    <a:lnTo>
                      <a:pt x="192" y="76"/>
                    </a:lnTo>
                    <a:lnTo>
                      <a:pt x="198" y="61"/>
                    </a:lnTo>
                    <a:lnTo>
                      <a:pt x="194" y="47"/>
                    </a:lnTo>
                    <a:lnTo>
                      <a:pt x="184" y="35"/>
                    </a:lnTo>
                    <a:lnTo>
                      <a:pt x="169" y="26"/>
                    </a:lnTo>
                    <a:lnTo>
                      <a:pt x="151" y="21"/>
                    </a:lnTo>
                    <a:lnTo>
                      <a:pt x="131" y="23"/>
                    </a:lnTo>
                    <a:lnTo>
                      <a:pt x="111" y="29"/>
                    </a:lnTo>
                    <a:lnTo>
                      <a:pt x="95" y="34"/>
                    </a:lnTo>
                    <a:lnTo>
                      <a:pt x="78" y="34"/>
                    </a:lnTo>
                    <a:lnTo>
                      <a:pt x="58" y="29"/>
                    </a:lnTo>
                    <a:lnTo>
                      <a:pt x="41" y="23"/>
                    </a:lnTo>
                    <a:lnTo>
                      <a:pt x="25" y="15"/>
                    </a:lnTo>
                    <a:lnTo>
                      <a:pt x="11" y="8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5" name="Freeform 95"/>
              <p:cNvSpPr>
                <a:spLocks/>
              </p:cNvSpPr>
              <p:nvPr/>
            </p:nvSpPr>
            <p:spPr bwMode="auto">
              <a:xfrm>
                <a:off x="3735" y="3304"/>
                <a:ext cx="68" cy="87"/>
              </a:xfrm>
              <a:custGeom>
                <a:avLst/>
                <a:gdLst>
                  <a:gd name="T0" fmla="*/ 0 w 136"/>
                  <a:gd name="T1" fmla="*/ 0 h 174"/>
                  <a:gd name="T2" fmla="*/ 0 w 136"/>
                  <a:gd name="T3" fmla="*/ 1 h 174"/>
                  <a:gd name="T4" fmla="*/ 1 w 136"/>
                  <a:gd name="T5" fmla="*/ 2 h 174"/>
                  <a:gd name="T6" fmla="*/ 1 w 136"/>
                  <a:gd name="T7" fmla="*/ 3 h 174"/>
                  <a:gd name="T8" fmla="*/ 1 w 136"/>
                  <a:gd name="T9" fmla="*/ 4 h 174"/>
                  <a:gd name="T10" fmla="*/ 2 w 136"/>
                  <a:gd name="T11" fmla="*/ 5 h 174"/>
                  <a:gd name="T12" fmla="*/ 2 w 136"/>
                  <a:gd name="T13" fmla="*/ 5 h 174"/>
                  <a:gd name="T14" fmla="*/ 3 w 136"/>
                  <a:gd name="T15" fmla="*/ 6 h 174"/>
                  <a:gd name="T16" fmla="*/ 4 w 136"/>
                  <a:gd name="T17" fmla="*/ 6 h 174"/>
                  <a:gd name="T18" fmla="*/ 4 w 136"/>
                  <a:gd name="T19" fmla="*/ 6 h 174"/>
                  <a:gd name="T20" fmla="*/ 5 w 136"/>
                  <a:gd name="T21" fmla="*/ 6 h 174"/>
                  <a:gd name="T22" fmla="*/ 5 w 136"/>
                  <a:gd name="T23" fmla="*/ 5 h 174"/>
                  <a:gd name="T24" fmla="*/ 5 w 136"/>
                  <a:gd name="T25" fmla="*/ 5 h 174"/>
                  <a:gd name="T26" fmla="*/ 4 w 136"/>
                  <a:gd name="T27" fmla="*/ 4 h 174"/>
                  <a:gd name="T28" fmla="*/ 4 w 136"/>
                  <a:gd name="T29" fmla="*/ 4 h 174"/>
                  <a:gd name="T30" fmla="*/ 3 w 136"/>
                  <a:gd name="T31" fmla="*/ 3 h 174"/>
                  <a:gd name="T32" fmla="*/ 3 w 136"/>
                  <a:gd name="T33" fmla="*/ 3 h 174"/>
                  <a:gd name="T34" fmla="*/ 2 w 136"/>
                  <a:gd name="T35" fmla="*/ 3 h 174"/>
                  <a:gd name="T36" fmla="*/ 2 w 136"/>
                  <a:gd name="T37" fmla="*/ 3 h 174"/>
                  <a:gd name="T38" fmla="*/ 1 w 136"/>
                  <a:gd name="T39" fmla="*/ 2 h 174"/>
                  <a:gd name="T40" fmla="*/ 1 w 136"/>
                  <a:gd name="T41" fmla="*/ 2 h 174"/>
                  <a:gd name="T42" fmla="*/ 1 w 136"/>
                  <a:gd name="T43" fmla="*/ 1 h 174"/>
                  <a:gd name="T44" fmla="*/ 1 w 136"/>
                  <a:gd name="T45" fmla="*/ 1 h 174"/>
                  <a:gd name="T46" fmla="*/ 1 w 136"/>
                  <a:gd name="T47" fmla="*/ 1 h 174"/>
                  <a:gd name="T48" fmla="*/ 0 w 136"/>
                  <a:gd name="T49" fmla="*/ 0 h 17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36" h="174">
                    <a:moveTo>
                      <a:pt x="0" y="0"/>
                    </a:moveTo>
                    <a:lnTo>
                      <a:pt x="0" y="28"/>
                    </a:lnTo>
                    <a:lnTo>
                      <a:pt x="2" y="56"/>
                    </a:lnTo>
                    <a:lnTo>
                      <a:pt x="10" y="85"/>
                    </a:lnTo>
                    <a:lnTo>
                      <a:pt x="20" y="113"/>
                    </a:lnTo>
                    <a:lnTo>
                      <a:pt x="35" y="137"/>
                    </a:lnTo>
                    <a:lnTo>
                      <a:pt x="53" y="157"/>
                    </a:lnTo>
                    <a:lnTo>
                      <a:pt x="74" y="169"/>
                    </a:lnTo>
                    <a:lnTo>
                      <a:pt x="99" y="174"/>
                    </a:lnTo>
                    <a:lnTo>
                      <a:pt x="118" y="170"/>
                    </a:lnTo>
                    <a:lnTo>
                      <a:pt x="131" y="161"/>
                    </a:lnTo>
                    <a:lnTo>
                      <a:pt x="136" y="147"/>
                    </a:lnTo>
                    <a:lnTo>
                      <a:pt x="133" y="132"/>
                    </a:lnTo>
                    <a:lnTo>
                      <a:pt x="126" y="116"/>
                    </a:lnTo>
                    <a:lnTo>
                      <a:pt x="114" y="102"/>
                    </a:lnTo>
                    <a:lnTo>
                      <a:pt x="96" y="92"/>
                    </a:lnTo>
                    <a:lnTo>
                      <a:pt x="77" y="88"/>
                    </a:lnTo>
                    <a:lnTo>
                      <a:pt x="61" y="83"/>
                    </a:lnTo>
                    <a:lnTo>
                      <a:pt x="46" y="73"/>
                    </a:lnTo>
                    <a:lnTo>
                      <a:pt x="32" y="59"/>
                    </a:lnTo>
                    <a:lnTo>
                      <a:pt x="21" y="43"/>
                    </a:lnTo>
                    <a:lnTo>
                      <a:pt x="12" y="26"/>
                    </a:lnTo>
                    <a:lnTo>
                      <a:pt x="5" y="13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6" name="Freeform 96"/>
              <p:cNvSpPr>
                <a:spLocks/>
              </p:cNvSpPr>
              <p:nvPr/>
            </p:nvSpPr>
            <p:spPr bwMode="auto">
              <a:xfrm>
                <a:off x="3490" y="3260"/>
                <a:ext cx="234" cy="81"/>
              </a:xfrm>
              <a:custGeom>
                <a:avLst/>
                <a:gdLst>
                  <a:gd name="T0" fmla="*/ 0 w 469"/>
                  <a:gd name="T1" fmla="*/ 0 h 163"/>
                  <a:gd name="T2" fmla="*/ 0 w 469"/>
                  <a:gd name="T3" fmla="*/ 0 h 163"/>
                  <a:gd name="T4" fmla="*/ 0 w 469"/>
                  <a:gd name="T5" fmla="*/ 0 h 163"/>
                  <a:gd name="T6" fmla="*/ 0 w 469"/>
                  <a:gd name="T7" fmla="*/ 0 h 163"/>
                  <a:gd name="T8" fmla="*/ 0 w 469"/>
                  <a:gd name="T9" fmla="*/ 0 h 163"/>
                  <a:gd name="T10" fmla="*/ 1 w 469"/>
                  <a:gd name="T11" fmla="*/ 1 h 163"/>
                  <a:gd name="T12" fmla="*/ 1 w 469"/>
                  <a:gd name="T13" fmla="*/ 1 h 163"/>
                  <a:gd name="T14" fmla="*/ 2 w 469"/>
                  <a:gd name="T15" fmla="*/ 2 h 163"/>
                  <a:gd name="T16" fmla="*/ 3 w 469"/>
                  <a:gd name="T17" fmla="*/ 2 h 163"/>
                  <a:gd name="T18" fmla="*/ 4 w 469"/>
                  <a:gd name="T19" fmla="*/ 3 h 163"/>
                  <a:gd name="T20" fmla="*/ 5 w 469"/>
                  <a:gd name="T21" fmla="*/ 3 h 163"/>
                  <a:gd name="T22" fmla="*/ 6 w 469"/>
                  <a:gd name="T23" fmla="*/ 4 h 163"/>
                  <a:gd name="T24" fmla="*/ 7 w 469"/>
                  <a:gd name="T25" fmla="*/ 4 h 163"/>
                  <a:gd name="T26" fmla="*/ 8 w 469"/>
                  <a:gd name="T27" fmla="*/ 4 h 163"/>
                  <a:gd name="T28" fmla="*/ 10 w 469"/>
                  <a:gd name="T29" fmla="*/ 5 h 163"/>
                  <a:gd name="T30" fmla="*/ 11 w 469"/>
                  <a:gd name="T31" fmla="*/ 5 h 163"/>
                  <a:gd name="T32" fmla="*/ 12 w 469"/>
                  <a:gd name="T33" fmla="*/ 4 h 163"/>
                  <a:gd name="T34" fmla="*/ 13 w 469"/>
                  <a:gd name="T35" fmla="*/ 4 h 163"/>
                  <a:gd name="T36" fmla="*/ 13 w 469"/>
                  <a:gd name="T37" fmla="*/ 4 h 163"/>
                  <a:gd name="T38" fmla="*/ 14 w 469"/>
                  <a:gd name="T39" fmla="*/ 3 h 163"/>
                  <a:gd name="T40" fmla="*/ 14 w 469"/>
                  <a:gd name="T41" fmla="*/ 3 h 163"/>
                  <a:gd name="T42" fmla="*/ 14 w 469"/>
                  <a:gd name="T43" fmla="*/ 2 h 163"/>
                  <a:gd name="T44" fmla="*/ 14 w 469"/>
                  <a:gd name="T45" fmla="*/ 2 h 163"/>
                  <a:gd name="T46" fmla="*/ 14 w 469"/>
                  <a:gd name="T47" fmla="*/ 2 h 163"/>
                  <a:gd name="T48" fmla="*/ 14 w 469"/>
                  <a:gd name="T49" fmla="*/ 2 h 163"/>
                  <a:gd name="T50" fmla="*/ 14 w 469"/>
                  <a:gd name="T51" fmla="*/ 2 h 163"/>
                  <a:gd name="T52" fmla="*/ 14 w 469"/>
                  <a:gd name="T53" fmla="*/ 2 h 163"/>
                  <a:gd name="T54" fmla="*/ 14 w 469"/>
                  <a:gd name="T55" fmla="*/ 2 h 163"/>
                  <a:gd name="T56" fmla="*/ 14 w 469"/>
                  <a:gd name="T57" fmla="*/ 3 h 163"/>
                  <a:gd name="T58" fmla="*/ 13 w 469"/>
                  <a:gd name="T59" fmla="*/ 3 h 163"/>
                  <a:gd name="T60" fmla="*/ 13 w 469"/>
                  <a:gd name="T61" fmla="*/ 3 h 163"/>
                  <a:gd name="T62" fmla="*/ 12 w 469"/>
                  <a:gd name="T63" fmla="*/ 4 h 163"/>
                  <a:gd name="T64" fmla="*/ 12 w 469"/>
                  <a:gd name="T65" fmla="*/ 4 h 163"/>
                  <a:gd name="T66" fmla="*/ 11 w 469"/>
                  <a:gd name="T67" fmla="*/ 4 h 163"/>
                  <a:gd name="T68" fmla="*/ 10 w 469"/>
                  <a:gd name="T69" fmla="*/ 4 h 163"/>
                  <a:gd name="T70" fmla="*/ 9 w 469"/>
                  <a:gd name="T71" fmla="*/ 4 h 163"/>
                  <a:gd name="T72" fmla="*/ 7 w 469"/>
                  <a:gd name="T73" fmla="*/ 4 h 163"/>
                  <a:gd name="T74" fmla="*/ 6 w 469"/>
                  <a:gd name="T75" fmla="*/ 3 h 163"/>
                  <a:gd name="T76" fmla="*/ 4 w 469"/>
                  <a:gd name="T77" fmla="*/ 2 h 163"/>
                  <a:gd name="T78" fmla="*/ 2 w 469"/>
                  <a:gd name="T79" fmla="*/ 1 h 163"/>
                  <a:gd name="T80" fmla="*/ 0 w 469"/>
                  <a:gd name="T81" fmla="*/ 0 h 16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469" h="163">
                    <a:moveTo>
                      <a:pt x="9" y="5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6" y="8"/>
                    </a:lnTo>
                    <a:lnTo>
                      <a:pt x="16" y="19"/>
                    </a:lnTo>
                    <a:lnTo>
                      <a:pt x="32" y="34"/>
                    </a:lnTo>
                    <a:lnTo>
                      <a:pt x="53" y="50"/>
                    </a:lnTo>
                    <a:lnTo>
                      <a:pt x="78" y="67"/>
                    </a:lnTo>
                    <a:lnTo>
                      <a:pt x="107" y="85"/>
                    </a:lnTo>
                    <a:lnTo>
                      <a:pt x="138" y="104"/>
                    </a:lnTo>
                    <a:lnTo>
                      <a:pt x="173" y="121"/>
                    </a:lnTo>
                    <a:lnTo>
                      <a:pt x="210" y="137"/>
                    </a:lnTo>
                    <a:lnTo>
                      <a:pt x="248" y="149"/>
                    </a:lnTo>
                    <a:lnTo>
                      <a:pt x="287" y="158"/>
                    </a:lnTo>
                    <a:lnTo>
                      <a:pt x="326" y="163"/>
                    </a:lnTo>
                    <a:lnTo>
                      <a:pt x="366" y="161"/>
                    </a:lnTo>
                    <a:lnTo>
                      <a:pt x="405" y="154"/>
                    </a:lnTo>
                    <a:lnTo>
                      <a:pt x="425" y="146"/>
                    </a:lnTo>
                    <a:lnTo>
                      <a:pt x="440" y="135"/>
                    </a:lnTo>
                    <a:lnTo>
                      <a:pt x="451" y="121"/>
                    </a:lnTo>
                    <a:lnTo>
                      <a:pt x="460" y="106"/>
                    </a:lnTo>
                    <a:lnTo>
                      <a:pt x="464" y="91"/>
                    </a:lnTo>
                    <a:lnTo>
                      <a:pt x="468" y="80"/>
                    </a:lnTo>
                    <a:lnTo>
                      <a:pt x="469" y="72"/>
                    </a:lnTo>
                    <a:lnTo>
                      <a:pt x="469" y="68"/>
                    </a:lnTo>
                    <a:lnTo>
                      <a:pt x="468" y="70"/>
                    </a:lnTo>
                    <a:lnTo>
                      <a:pt x="465" y="76"/>
                    </a:lnTo>
                    <a:lnTo>
                      <a:pt x="462" y="85"/>
                    </a:lnTo>
                    <a:lnTo>
                      <a:pt x="455" y="97"/>
                    </a:lnTo>
                    <a:lnTo>
                      <a:pt x="445" y="108"/>
                    </a:lnTo>
                    <a:lnTo>
                      <a:pt x="432" y="121"/>
                    </a:lnTo>
                    <a:lnTo>
                      <a:pt x="415" y="131"/>
                    </a:lnTo>
                    <a:lnTo>
                      <a:pt x="393" y="139"/>
                    </a:lnTo>
                    <a:lnTo>
                      <a:pt x="366" y="145"/>
                    </a:lnTo>
                    <a:lnTo>
                      <a:pt x="335" y="145"/>
                    </a:lnTo>
                    <a:lnTo>
                      <a:pt x="297" y="142"/>
                    </a:lnTo>
                    <a:lnTo>
                      <a:pt x="255" y="130"/>
                    </a:lnTo>
                    <a:lnTo>
                      <a:pt x="204" y="113"/>
                    </a:lnTo>
                    <a:lnTo>
                      <a:pt x="146" y="87"/>
                    </a:lnTo>
                    <a:lnTo>
                      <a:pt x="82" y="51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7" name="Freeform 97"/>
              <p:cNvSpPr>
                <a:spLocks/>
              </p:cNvSpPr>
              <p:nvPr/>
            </p:nvSpPr>
            <p:spPr bwMode="auto">
              <a:xfrm>
                <a:off x="3587" y="3175"/>
                <a:ext cx="71" cy="73"/>
              </a:xfrm>
              <a:custGeom>
                <a:avLst/>
                <a:gdLst>
                  <a:gd name="T0" fmla="*/ 3 w 142"/>
                  <a:gd name="T1" fmla="*/ 5 h 145"/>
                  <a:gd name="T2" fmla="*/ 3 w 142"/>
                  <a:gd name="T3" fmla="*/ 5 h 145"/>
                  <a:gd name="T4" fmla="*/ 2 w 142"/>
                  <a:gd name="T5" fmla="*/ 5 h 145"/>
                  <a:gd name="T6" fmla="*/ 2 w 142"/>
                  <a:gd name="T7" fmla="*/ 4 h 145"/>
                  <a:gd name="T8" fmla="*/ 1 w 142"/>
                  <a:gd name="T9" fmla="*/ 4 h 145"/>
                  <a:gd name="T10" fmla="*/ 1 w 142"/>
                  <a:gd name="T11" fmla="*/ 4 h 145"/>
                  <a:gd name="T12" fmla="*/ 1 w 142"/>
                  <a:gd name="T13" fmla="*/ 4 h 145"/>
                  <a:gd name="T14" fmla="*/ 1 w 142"/>
                  <a:gd name="T15" fmla="*/ 4 h 145"/>
                  <a:gd name="T16" fmla="*/ 0 w 142"/>
                  <a:gd name="T17" fmla="*/ 3 h 145"/>
                  <a:gd name="T18" fmla="*/ 1 w 142"/>
                  <a:gd name="T19" fmla="*/ 3 h 145"/>
                  <a:gd name="T20" fmla="*/ 1 w 142"/>
                  <a:gd name="T21" fmla="*/ 2 h 145"/>
                  <a:gd name="T22" fmla="*/ 1 w 142"/>
                  <a:gd name="T23" fmla="*/ 1 h 145"/>
                  <a:gd name="T24" fmla="*/ 1 w 142"/>
                  <a:gd name="T25" fmla="*/ 1 h 145"/>
                  <a:gd name="T26" fmla="*/ 1 w 142"/>
                  <a:gd name="T27" fmla="*/ 1 h 145"/>
                  <a:gd name="T28" fmla="*/ 2 w 142"/>
                  <a:gd name="T29" fmla="*/ 1 h 145"/>
                  <a:gd name="T30" fmla="*/ 2 w 142"/>
                  <a:gd name="T31" fmla="*/ 1 h 145"/>
                  <a:gd name="T32" fmla="*/ 2 w 142"/>
                  <a:gd name="T33" fmla="*/ 1 h 145"/>
                  <a:gd name="T34" fmla="*/ 3 w 142"/>
                  <a:gd name="T35" fmla="*/ 0 h 145"/>
                  <a:gd name="T36" fmla="*/ 3 w 142"/>
                  <a:gd name="T37" fmla="*/ 1 h 145"/>
                  <a:gd name="T38" fmla="*/ 4 w 142"/>
                  <a:gd name="T39" fmla="*/ 1 h 145"/>
                  <a:gd name="T40" fmla="*/ 4 w 142"/>
                  <a:gd name="T41" fmla="*/ 1 h 145"/>
                  <a:gd name="T42" fmla="*/ 4 w 142"/>
                  <a:gd name="T43" fmla="*/ 1 h 145"/>
                  <a:gd name="T44" fmla="*/ 5 w 142"/>
                  <a:gd name="T45" fmla="*/ 2 h 145"/>
                  <a:gd name="T46" fmla="*/ 5 w 142"/>
                  <a:gd name="T47" fmla="*/ 2 h 145"/>
                  <a:gd name="T48" fmla="*/ 5 w 142"/>
                  <a:gd name="T49" fmla="*/ 2 h 145"/>
                  <a:gd name="T50" fmla="*/ 5 w 142"/>
                  <a:gd name="T51" fmla="*/ 3 h 145"/>
                  <a:gd name="T52" fmla="*/ 5 w 142"/>
                  <a:gd name="T53" fmla="*/ 3 h 145"/>
                  <a:gd name="T54" fmla="*/ 5 w 142"/>
                  <a:gd name="T55" fmla="*/ 4 h 145"/>
                  <a:gd name="T56" fmla="*/ 4 w 142"/>
                  <a:gd name="T57" fmla="*/ 4 h 145"/>
                  <a:gd name="T58" fmla="*/ 4 w 142"/>
                  <a:gd name="T59" fmla="*/ 5 h 145"/>
                  <a:gd name="T60" fmla="*/ 4 w 142"/>
                  <a:gd name="T61" fmla="*/ 5 h 145"/>
                  <a:gd name="T62" fmla="*/ 3 w 142"/>
                  <a:gd name="T63" fmla="*/ 4 h 14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42" h="145">
                    <a:moveTo>
                      <a:pt x="89" y="123"/>
                    </a:moveTo>
                    <a:lnTo>
                      <a:pt x="85" y="134"/>
                    </a:lnTo>
                    <a:lnTo>
                      <a:pt x="76" y="140"/>
                    </a:lnTo>
                    <a:lnTo>
                      <a:pt x="67" y="145"/>
                    </a:lnTo>
                    <a:lnTo>
                      <a:pt x="57" y="145"/>
                    </a:lnTo>
                    <a:lnTo>
                      <a:pt x="48" y="140"/>
                    </a:lnTo>
                    <a:lnTo>
                      <a:pt x="41" y="134"/>
                    </a:lnTo>
                    <a:lnTo>
                      <a:pt x="37" y="124"/>
                    </a:lnTo>
                    <a:lnTo>
                      <a:pt x="36" y="113"/>
                    </a:lnTo>
                    <a:lnTo>
                      <a:pt x="30" y="114"/>
                    </a:lnTo>
                    <a:lnTo>
                      <a:pt x="25" y="114"/>
                    </a:lnTo>
                    <a:lnTo>
                      <a:pt x="20" y="113"/>
                    </a:lnTo>
                    <a:lnTo>
                      <a:pt x="15" y="112"/>
                    </a:lnTo>
                    <a:lnTo>
                      <a:pt x="11" y="108"/>
                    </a:lnTo>
                    <a:lnTo>
                      <a:pt x="7" y="105"/>
                    </a:lnTo>
                    <a:lnTo>
                      <a:pt x="4" y="101"/>
                    </a:lnTo>
                    <a:lnTo>
                      <a:pt x="2" y="97"/>
                    </a:lnTo>
                    <a:lnTo>
                      <a:pt x="0" y="86"/>
                    </a:lnTo>
                    <a:lnTo>
                      <a:pt x="3" y="76"/>
                    </a:lnTo>
                    <a:lnTo>
                      <a:pt x="9" y="68"/>
                    </a:lnTo>
                    <a:lnTo>
                      <a:pt x="18" y="62"/>
                    </a:lnTo>
                    <a:lnTo>
                      <a:pt x="12" y="53"/>
                    </a:lnTo>
                    <a:lnTo>
                      <a:pt x="10" y="43"/>
                    </a:lnTo>
                    <a:lnTo>
                      <a:pt x="11" y="32"/>
                    </a:lnTo>
                    <a:lnTo>
                      <a:pt x="15" y="23"/>
                    </a:lnTo>
                    <a:lnTo>
                      <a:pt x="19" y="20"/>
                    </a:lnTo>
                    <a:lnTo>
                      <a:pt x="24" y="17"/>
                    </a:lnTo>
                    <a:lnTo>
                      <a:pt x="28" y="16"/>
                    </a:lnTo>
                    <a:lnTo>
                      <a:pt x="33" y="15"/>
                    </a:lnTo>
                    <a:lnTo>
                      <a:pt x="38" y="15"/>
                    </a:lnTo>
                    <a:lnTo>
                      <a:pt x="43" y="16"/>
                    </a:lnTo>
                    <a:lnTo>
                      <a:pt x="49" y="18"/>
                    </a:lnTo>
                    <a:lnTo>
                      <a:pt x="53" y="21"/>
                    </a:lnTo>
                    <a:lnTo>
                      <a:pt x="58" y="10"/>
                    </a:lnTo>
                    <a:lnTo>
                      <a:pt x="66" y="3"/>
                    </a:lnTo>
                    <a:lnTo>
                      <a:pt x="75" y="0"/>
                    </a:lnTo>
                    <a:lnTo>
                      <a:pt x="86" y="0"/>
                    </a:lnTo>
                    <a:lnTo>
                      <a:pt x="95" y="3"/>
                    </a:lnTo>
                    <a:lnTo>
                      <a:pt x="102" y="10"/>
                    </a:lnTo>
                    <a:lnTo>
                      <a:pt x="106" y="21"/>
                    </a:lnTo>
                    <a:lnTo>
                      <a:pt x="106" y="31"/>
                    </a:lnTo>
                    <a:lnTo>
                      <a:pt x="112" y="30"/>
                    </a:lnTo>
                    <a:lnTo>
                      <a:pt x="118" y="30"/>
                    </a:lnTo>
                    <a:lnTo>
                      <a:pt x="123" y="31"/>
                    </a:lnTo>
                    <a:lnTo>
                      <a:pt x="128" y="33"/>
                    </a:lnTo>
                    <a:lnTo>
                      <a:pt x="133" y="36"/>
                    </a:lnTo>
                    <a:lnTo>
                      <a:pt x="136" y="39"/>
                    </a:lnTo>
                    <a:lnTo>
                      <a:pt x="139" y="44"/>
                    </a:lnTo>
                    <a:lnTo>
                      <a:pt x="141" y="48"/>
                    </a:lnTo>
                    <a:lnTo>
                      <a:pt x="142" y="58"/>
                    </a:lnTo>
                    <a:lnTo>
                      <a:pt x="140" y="68"/>
                    </a:lnTo>
                    <a:lnTo>
                      <a:pt x="134" y="76"/>
                    </a:lnTo>
                    <a:lnTo>
                      <a:pt x="125" y="83"/>
                    </a:lnTo>
                    <a:lnTo>
                      <a:pt x="131" y="92"/>
                    </a:lnTo>
                    <a:lnTo>
                      <a:pt x="133" y="101"/>
                    </a:lnTo>
                    <a:lnTo>
                      <a:pt x="132" y="112"/>
                    </a:lnTo>
                    <a:lnTo>
                      <a:pt x="127" y="121"/>
                    </a:lnTo>
                    <a:lnTo>
                      <a:pt x="124" y="124"/>
                    </a:lnTo>
                    <a:lnTo>
                      <a:pt x="119" y="127"/>
                    </a:lnTo>
                    <a:lnTo>
                      <a:pt x="114" y="129"/>
                    </a:lnTo>
                    <a:lnTo>
                      <a:pt x="110" y="129"/>
                    </a:lnTo>
                    <a:lnTo>
                      <a:pt x="104" y="129"/>
                    </a:lnTo>
                    <a:lnTo>
                      <a:pt x="100" y="128"/>
                    </a:lnTo>
                    <a:lnTo>
                      <a:pt x="94" y="127"/>
                    </a:lnTo>
                    <a:lnTo>
                      <a:pt x="89" y="12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8" name="Freeform 98"/>
              <p:cNvSpPr>
                <a:spLocks/>
              </p:cNvSpPr>
              <p:nvPr/>
            </p:nvSpPr>
            <p:spPr bwMode="auto">
              <a:xfrm>
                <a:off x="3611" y="3201"/>
                <a:ext cx="21" cy="20"/>
              </a:xfrm>
              <a:custGeom>
                <a:avLst/>
                <a:gdLst>
                  <a:gd name="T0" fmla="*/ 2 w 40"/>
                  <a:gd name="T1" fmla="*/ 1 h 39"/>
                  <a:gd name="T2" fmla="*/ 2 w 40"/>
                  <a:gd name="T3" fmla="*/ 1 h 39"/>
                  <a:gd name="T4" fmla="*/ 1 w 40"/>
                  <a:gd name="T5" fmla="*/ 1 h 39"/>
                  <a:gd name="T6" fmla="*/ 1 w 40"/>
                  <a:gd name="T7" fmla="*/ 0 h 39"/>
                  <a:gd name="T8" fmla="*/ 1 w 40"/>
                  <a:gd name="T9" fmla="*/ 1 h 39"/>
                  <a:gd name="T10" fmla="*/ 1 w 40"/>
                  <a:gd name="T11" fmla="*/ 1 h 39"/>
                  <a:gd name="T12" fmla="*/ 1 w 40"/>
                  <a:gd name="T13" fmla="*/ 1 h 39"/>
                  <a:gd name="T14" fmla="*/ 0 w 40"/>
                  <a:gd name="T15" fmla="*/ 1 h 39"/>
                  <a:gd name="T16" fmla="*/ 1 w 40"/>
                  <a:gd name="T17" fmla="*/ 1 h 39"/>
                  <a:gd name="T18" fmla="*/ 1 w 40"/>
                  <a:gd name="T19" fmla="*/ 1 h 39"/>
                  <a:gd name="T20" fmla="*/ 1 w 40"/>
                  <a:gd name="T21" fmla="*/ 2 h 39"/>
                  <a:gd name="T22" fmla="*/ 1 w 40"/>
                  <a:gd name="T23" fmla="*/ 2 h 39"/>
                  <a:gd name="T24" fmla="*/ 1 w 40"/>
                  <a:gd name="T25" fmla="*/ 2 h 39"/>
                  <a:gd name="T26" fmla="*/ 2 w 40"/>
                  <a:gd name="T27" fmla="*/ 2 h 39"/>
                  <a:gd name="T28" fmla="*/ 2 w 40"/>
                  <a:gd name="T29" fmla="*/ 1 h 39"/>
                  <a:gd name="T30" fmla="*/ 2 w 40"/>
                  <a:gd name="T31" fmla="*/ 1 h 39"/>
                  <a:gd name="T32" fmla="*/ 2 w 40"/>
                  <a:gd name="T33" fmla="*/ 1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39" y="14"/>
                    </a:moveTo>
                    <a:lnTo>
                      <a:pt x="36" y="7"/>
                    </a:lnTo>
                    <a:lnTo>
                      <a:pt x="29" y="2"/>
                    </a:lnTo>
                    <a:lnTo>
                      <a:pt x="22" y="0"/>
                    </a:lnTo>
                    <a:lnTo>
                      <a:pt x="14" y="1"/>
                    </a:lnTo>
                    <a:lnTo>
                      <a:pt x="7" y="4"/>
                    </a:lnTo>
                    <a:lnTo>
                      <a:pt x="2" y="11"/>
                    </a:lnTo>
                    <a:lnTo>
                      <a:pt x="0" y="18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12" y="37"/>
                    </a:lnTo>
                    <a:lnTo>
                      <a:pt x="18" y="39"/>
                    </a:lnTo>
                    <a:lnTo>
                      <a:pt x="26" y="38"/>
                    </a:lnTo>
                    <a:lnTo>
                      <a:pt x="33" y="34"/>
                    </a:lnTo>
                    <a:lnTo>
                      <a:pt x="38" y="29"/>
                    </a:lnTo>
                    <a:lnTo>
                      <a:pt x="40" y="22"/>
                    </a:lnTo>
                    <a:lnTo>
                      <a:pt x="39" y="14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9" name="Freeform 99"/>
              <p:cNvSpPr>
                <a:spLocks/>
              </p:cNvSpPr>
              <p:nvPr/>
            </p:nvSpPr>
            <p:spPr bwMode="auto">
              <a:xfrm>
                <a:off x="3406" y="3166"/>
                <a:ext cx="26" cy="26"/>
              </a:xfrm>
              <a:custGeom>
                <a:avLst/>
                <a:gdLst>
                  <a:gd name="T0" fmla="*/ 1 w 52"/>
                  <a:gd name="T1" fmla="*/ 2 h 50"/>
                  <a:gd name="T2" fmla="*/ 2 w 52"/>
                  <a:gd name="T3" fmla="*/ 2 h 50"/>
                  <a:gd name="T4" fmla="*/ 2 w 52"/>
                  <a:gd name="T5" fmla="*/ 2 h 50"/>
                  <a:gd name="T6" fmla="*/ 2 w 52"/>
                  <a:gd name="T7" fmla="*/ 2 h 50"/>
                  <a:gd name="T8" fmla="*/ 2 w 52"/>
                  <a:gd name="T9" fmla="*/ 1 h 50"/>
                  <a:gd name="T10" fmla="*/ 2 w 52"/>
                  <a:gd name="T11" fmla="*/ 1 h 50"/>
                  <a:gd name="T12" fmla="*/ 2 w 52"/>
                  <a:gd name="T13" fmla="*/ 1 h 50"/>
                  <a:gd name="T14" fmla="*/ 2 w 52"/>
                  <a:gd name="T15" fmla="*/ 1 h 50"/>
                  <a:gd name="T16" fmla="*/ 1 w 52"/>
                  <a:gd name="T17" fmla="*/ 0 h 50"/>
                  <a:gd name="T18" fmla="*/ 1 w 52"/>
                  <a:gd name="T19" fmla="*/ 1 h 50"/>
                  <a:gd name="T20" fmla="*/ 1 w 52"/>
                  <a:gd name="T21" fmla="*/ 1 h 50"/>
                  <a:gd name="T22" fmla="*/ 1 w 52"/>
                  <a:gd name="T23" fmla="*/ 1 h 50"/>
                  <a:gd name="T24" fmla="*/ 0 w 52"/>
                  <a:gd name="T25" fmla="*/ 1 h 50"/>
                  <a:gd name="T26" fmla="*/ 1 w 52"/>
                  <a:gd name="T27" fmla="*/ 2 h 50"/>
                  <a:gd name="T28" fmla="*/ 1 w 52"/>
                  <a:gd name="T29" fmla="*/ 2 h 50"/>
                  <a:gd name="T30" fmla="*/ 1 w 52"/>
                  <a:gd name="T31" fmla="*/ 2 h 50"/>
                  <a:gd name="T32" fmla="*/ 1 w 52"/>
                  <a:gd name="T33" fmla="*/ 2 h 5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2" h="50">
                    <a:moveTo>
                      <a:pt x="26" y="50"/>
                    </a:moveTo>
                    <a:lnTo>
                      <a:pt x="37" y="48"/>
                    </a:lnTo>
                    <a:lnTo>
                      <a:pt x="45" y="42"/>
                    </a:lnTo>
                    <a:lnTo>
                      <a:pt x="49" y="34"/>
                    </a:lnTo>
                    <a:lnTo>
                      <a:pt x="52" y="25"/>
                    </a:lnTo>
                    <a:lnTo>
                      <a:pt x="49" y="15"/>
                    </a:lnTo>
                    <a:lnTo>
                      <a:pt x="45" y="6"/>
                    </a:lnTo>
                    <a:lnTo>
                      <a:pt x="37" y="2"/>
                    </a:lnTo>
                    <a:lnTo>
                      <a:pt x="26" y="0"/>
                    </a:lnTo>
                    <a:lnTo>
                      <a:pt x="16" y="2"/>
                    </a:lnTo>
                    <a:lnTo>
                      <a:pt x="8" y="6"/>
                    </a:lnTo>
                    <a:lnTo>
                      <a:pt x="2" y="15"/>
                    </a:lnTo>
                    <a:lnTo>
                      <a:pt x="0" y="25"/>
                    </a:lnTo>
                    <a:lnTo>
                      <a:pt x="2" y="34"/>
                    </a:lnTo>
                    <a:lnTo>
                      <a:pt x="8" y="42"/>
                    </a:lnTo>
                    <a:lnTo>
                      <a:pt x="16" y="48"/>
                    </a:lnTo>
                    <a:lnTo>
                      <a:pt x="26" y="5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0" name="Freeform 100"/>
              <p:cNvSpPr>
                <a:spLocks/>
              </p:cNvSpPr>
              <p:nvPr/>
            </p:nvSpPr>
            <p:spPr bwMode="auto">
              <a:xfrm>
                <a:off x="3392" y="3081"/>
                <a:ext cx="56" cy="78"/>
              </a:xfrm>
              <a:custGeom>
                <a:avLst/>
                <a:gdLst>
                  <a:gd name="T0" fmla="*/ 2 w 113"/>
                  <a:gd name="T1" fmla="*/ 5 h 156"/>
                  <a:gd name="T2" fmla="*/ 1 w 113"/>
                  <a:gd name="T3" fmla="*/ 5 h 156"/>
                  <a:gd name="T4" fmla="*/ 1 w 113"/>
                  <a:gd name="T5" fmla="*/ 5 h 156"/>
                  <a:gd name="T6" fmla="*/ 0 w 113"/>
                  <a:gd name="T7" fmla="*/ 5 h 156"/>
                  <a:gd name="T8" fmla="*/ 0 w 113"/>
                  <a:gd name="T9" fmla="*/ 4 h 156"/>
                  <a:gd name="T10" fmla="*/ 0 w 113"/>
                  <a:gd name="T11" fmla="*/ 3 h 156"/>
                  <a:gd name="T12" fmla="*/ 0 w 113"/>
                  <a:gd name="T13" fmla="*/ 2 h 156"/>
                  <a:gd name="T14" fmla="*/ 0 w 113"/>
                  <a:gd name="T15" fmla="*/ 1 h 156"/>
                  <a:gd name="T16" fmla="*/ 0 w 113"/>
                  <a:gd name="T17" fmla="*/ 1 h 156"/>
                  <a:gd name="T18" fmla="*/ 1 w 113"/>
                  <a:gd name="T19" fmla="*/ 0 h 156"/>
                  <a:gd name="T20" fmla="*/ 2 w 113"/>
                  <a:gd name="T21" fmla="*/ 1 h 156"/>
                  <a:gd name="T22" fmla="*/ 3 w 113"/>
                  <a:gd name="T23" fmla="*/ 1 h 156"/>
                  <a:gd name="T24" fmla="*/ 3 w 113"/>
                  <a:gd name="T25" fmla="*/ 2 h 156"/>
                  <a:gd name="T26" fmla="*/ 3 w 113"/>
                  <a:gd name="T27" fmla="*/ 3 h 156"/>
                  <a:gd name="T28" fmla="*/ 3 w 113"/>
                  <a:gd name="T29" fmla="*/ 4 h 156"/>
                  <a:gd name="T30" fmla="*/ 2 w 113"/>
                  <a:gd name="T31" fmla="*/ 5 h 156"/>
                  <a:gd name="T32" fmla="*/ 2 w 113"/>
                  <a:gd name="T33" fmla="*/ 5 h 156"/>
                  <a:gd name="T34" fmla="*/ 2 w 113"/>
                  <a:gd name="T35" fmla="*/ 5 h 1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13" h="156">
                    <a:moveTo>
                      <a:pt x="69" y="156"/>
                    </a:moveTo>
                    <a:lnTo>
                      <a:pt x="44" y="156"/>
                    </a:lnTo>
                    <a:lnTo>
                      <a:pt x="39" y="149"/>
                    </a:lnTo>
                    <a:lnTo>
                      <a:pt x="29" y="131"/>
                    </a:lnTo>
                    <a:lnTo>
                      <a:pt x="17" y="106"/>
                    </a:lnTo>
                    <a:lnTo>
                      <a:pt x="6" y="77"/>
                    </a:lnTo>
                    <a:lnTo>
                      <a:pt x="0" y="50"/>
                    </a:lnTo>
                    <a:lnTo>
                      <a:pt x="5" y="24"/>
                    </a:lnTo>
                    <a:lnTo>
                      <a:pt x="22" y="7"/>
                    </a:lnTo>
                    <a:lnTo>
                      <a:pt x="55" y="0"/>
                    </a:lnTo>
                    <a:lnTo>
                      <a:pt x="91" y="7"/>
                    </a:lnTo>
                    <a:lnTo>
                      <a:pt x="108" y="24"/>
                    </a:lnTo>
                    <a:lnTo>
                      <a:pt x="113" y="50"/>
                    </a:lnTo>
                    <a:lnTo>
                      <a:pt x="107" y="77"/>
                    </a:lnTo>
                    <a:lnTo>
                      <a:pt x="97" y="106"/>
                    </a:lnTo>
                    <a:lnTo>
                      <a:pt x="84" y="131"/>
                    </a:lnTo>
                    <a:lnTo>
                      <a:pt x="74" y="149"/>
                    </a:lnTo>
                    <a:lnTo>
                      <a:pt x="69" y="156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1" name="Freeform 101"/>
              <p:cNvSpPr>
                <a:spLocks/>
              </p:cNvSpPr>
              <p:nvPr/>
            </p:nvSpPr>
            <p:spPr bwMode="auto">
              <a:xfrm>
                <a:off x="3392" y="3081"/>
                <a:ext cx="56" cy="78"/>
              </a:xfrm>
              <a:custGeom>
                <a:avLst/>
                <a:gdLst>
                  <a:gd name="T0" fmla="*/ 2 w 113"/>
                  <a:gd name="T1" fmla="*/ 5 h 156"/>
                  <a:gd name="T2" fmla="*/ 1 w 113"/>
                  <a:gd name="T3" fmla="*/ 5 h 156"/>
                  <a:gd name="T4" fmla="*/ 1 w 113"/>
                  <a:gd name="T5" fmla="*/ 5 h 156"/>
                  <a:gd name="T6" fmla="*/ 0 w 113"/>
                  <a:gd name="T7" fmla="*/ 5 h 156"/>
                  <a:gd name="T8" fmla="*/ 0 w 113"/>
                  <a:gd name="T9" fmla="*/ 4 h 156"/>
                  <a:gd name="T10" fmla="*/ 0 w 113"/>
                  <a:gd name="T11" fmla="*/ 3 h 156"/>
                  <a:gd name="T12" fmla="*/ 0 w 113"/>
                  <a:gd name="T13" fmla="*/ 2 h 156"/>
                  <a:gd name="T14" fmla="*/ 0 w 113"/>
                  <a:gd name="T15" fmla="*/ 1 h 156"/>
                  <a:gd name="T16" fmla="*/ 0 w 113"/>
                  <a:gd name="T17" fmla="*/ 1 h 156"/>
                  <a:gd name="T18" fmla="*/ 1 w 113"/>
                  <a:gd name="T19" fmla="*/ 0 h 156"/>
                  <a:gd name="T20" fmla="*/ 2 w 113"/>
                  <a:gd name="T21" fmla="*/ 1 h 156"/>
                  <a:gd name="T22" fmla="*/ 3 w 113"/>
                  <a:gd name="T23" fmla="*/ 1 h 156"/>
                  <a:gd name="T24" fmla="*/ 3 w 113"/>
                  <a:gd name="T25" fmla="*/ 2 h 156"/>
                  <a:gd name="T26" fmla="*/ 3 w 113"/>
                  <a:gd name="T27" fmla="*/ 3 h 156"/>
                  <a:gd name="T28" fmla="*/ 3 w 113"/>
                  <a:gd name="T29" fmla="*/ 4 h 156"/>
                  <a:gd name="T30" fmla="*/ 2 w 113"/>
                  <a:gd name="T31" fmla="*/ 5 h 156"/>
                  <a:gd name="T32" fmla="*/ 2 w 113"/>
                  <a:gd name="T33" fmla="*/ 5 h 156"/>
                  <a:gd name="T34" fmla="*/ 2 w 113"/>
                  <a:gd name="T35" fmla="*/ 5 h 1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13" h="156">
                    <a:moveTo>
                      <a:pt x="69" y="156"/>
                    </a:moveTo>
                    <a:lnTo>
                      <a:pt x="44" y="156"/>
                    </a:lnTo>
                    <a:lnTo>
                      <a:pt x="39" y="149"/>
                    </a:lnTo>
                    <a:lnTo>
                      <a:pt x="29" y="131"/>
                    </a:lnTo>
                    <a:lnTo>
                      <a:pt x="17" y="106"/>
                    </a:lnTo>
                    <a:lnTo>
                      <a:pt x="6" y="77"/>
                    </a:lnTo>
                    <a:lnTo>
                      <a:pt x="0" y="50"/>
                    </a:lnTo>
                    <a:lnTo>
                      <a:pt x="5" y="24"/>
                    </a:lnTo>
                    <a:lnTo>
                      <a:pt x="22" y="7"/>
                    </a:lnTo>
                    <a:lnTo>
                      <a:pt x="55" y="0"/>
                    </a:lnTo>
                    <a:lnTo>
                      <a:pt x="91" y="7"/>
                    </a:lnTo>
                    <a:lnTo>
                      <a:pt x="108" y="24"/>
                    </a:lnTo>
                    <a:lnTo>
                      <a:pt x="113" y="50"/>
                    </a:lnTo>
                    <a:lnTo>
                      <a:pt x="107" y="77"/>
                    </a:lnTo>
                    <a:lnTo>
                      <a:pt x="97" y="106"/>
                    </a:lnTo>
                    <a:lnTo>
                      <a:pt x="84" y="131"/>
                    </a:lnTo>
                    <a:lnTo>
                      <a:pt x="74" y="149"/>
                    </a:lnTo>
                    <a:lnTo>
                      <a:pt x="69" y="156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2" name="Freeform 102"/>
              <p:cNvSpPr>
                <a:spLocks/>
              </p:cNvSpPr>
              <p:nvPr/>
            </p:nvSpPr>
            <p:spPr bwMode="auto">
              <a:xfrm>
                <a:off x="3434" y="3114"/>
                <a:ext cx="76" cy="61"/>
              </a:xfrm>
              <a:custGeom>
                <a:avLst/>
                <a:gdLst>
                  <a:gd name="T0" fmla="*/ 1 w 152"/>
                  <a:gd name="T1" fmla="*/ 3 h 123"/>
                  <a:gd name="T2" fmla="*/ 0 w 152"/>
                  <a:gd name="T3" fmla="*/ 3 h 123"/>
                  <a:gd name="T4" fmla="*/ 1 w 152"/>
                  <a:gd name="T5" fmla="*/ 2 h 123"/>
                  <a:gd name="T6" fmla="*/ 1 w 152"/>
                  <a:gd name="T7" fmla="*/ 2 h 123"/>
                  <a:gd name="T8" fmla="*/ 1 w 152"/>
                  <a:gd name="T9" fmla="*/ 1 h 123"/>
                  <a:gd name="T10" fmla="*/ 2 w 152"/>
                  <a:gd name="T11" fmla="*/ 0 h 123"/>
                  <a:gd name="T12" fmla="*/ 3 w 152"/>
                  <a:gd name="T13" fmla="*/ 0 h 123"/>
                  <a:gd name="T14" fmla="*/ 3 w 152"/>
                  <a:gd name="T15" fmla="*/ 0 h 123"/>
                  <a:gd name="T16" fmla="*/ 4 w 152"/>
                  <a:gd name="T17" fmla="*/ 0 h 123"/>
                  <a:gd name="T18" fmla="*/ 5 w 152"/>
                  <a:gd name="T19" fmla="*/ 1 h 123"/>
                  <a:gd name="T20" fmla="*/ 5 w 152"/>
                  <a:gd name="T21" fmla="*/ 1 h 123"/>
                  <a:gd name="T22" fmla="*/ 5 w 152"/>
                  <a:gd name="T23" fmla="*/ 2 h 123"/>
                  <a:gd name="T24" fmla="*/ 5 w 152"/>
                  <a:gd name="T25" fmla="*/ 2 h 123"/>
                  <a:gd name="T26" fmla="*/ 5 w 152"/>
                  <a:gd name="T27" fmla="*/ 2 h 123"/>
                  <a:gd name="T28" fmla="*/ 5 w 152"/>
                  <a:gd name="T29" fmla="*/ 3 h 123"/>
                  <a:gd name="T30" fmla="*/ 4 w 152"/>
                  <a:gd name="T31" fmla="*/ 3 h 123"/>
                  <a:gd name="T32" fmla="*/ 4 w 152"/>
                  <a:gd name="T33" fmla="*/ 3 h 123"/>
                  <a:gd name="T34" fmla="*/ 4 w 152"/>
                  <a:gd name="T35" fmla="*/ 3 h 123"/>
                  <a:gd name="T36" fmla="*/ 3 w 152"/>
                  <a:gd name="T37" fmla="*/ 3 h 123"/>
                  <a:gd name="T38" fmla="*/ 3 w 152"/>
                  <a:gd name="T39" fmla="*/ 3 h 123"/>
                  <a:gd name="T40" fmla="*/ 2 w 152"/>
                  <a:gd name="T41" fmla="*/ 3 h 123"/>
                  <a:gd name="T42" fmla="*/ 2 w 152"/>
                  <a:gd name="T43" fmla="*/ 3 h 123"/>
                  <a:gd name="T44" fmla="*/ 1 w 152"/>
                  <a:gd name="T45" fmla="*/ 3 h 123"/>
                  <a:gd name="T46" fmla="*/ 1 w 152"/>
                  <a:gd name="T47" fmla="*/ 3 h 123"/>
                  <a:gd name="T48" fmla="*/ 1 w 152"/>
                  <a:gd name="T49" fmla="*/ 3 h 123"/>
                  <a:gd name="T50" fmla="*/ 1 w 152"/>
                  <a:gd name="T51" fmla="*/ 3 h 12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2" h="123">
                    <a:moveTo>
                      <a:pt x="13" y="122"/>
                    </a:moveTo>
                    <a:lnTo>
                      <a:pt x="0" y="100"/>
                    </a:lnTo>
                    <a:lnTo>
                      <a:pt x="4" y="93"/>
                    </a:lnTo>
                    <a:lnTo>
                      <a:pt x="14" y="75"/>
                    </a:lnTo>
                    <a:lnTo>
                      <a:pt x="29" y="52"/>
                    </a:lnTo>
                    <a:lnTo>
                      <a:pt x="48" y="27"/>
                    </a:lnTo>
                    <a:lnTo>
                      <a:pt x="70" y="9"/>
                    </a:lnTo>
                    <a:lnTo>
                      <a:pt x="93" y="0"/>
                    </a:lnTo>
                    <a:lnTo>
                      <a:pt x="118" y="5"/>
                    </a:lnTo>
                    <a:lnTo>
                      <a:pt x="141" y="32"/>
                    </a:lnTo>
                    <a:lnTo>
                      <a:pt x="149" y="50"/>
                    </a:lnTo>
                    <a:lnTo>
                      <a:pt x="152" y="65"/>
                    </a:lnTo>
                    <a:lnTo>
                      <a:pt x="151" y="79"/>
                    </a:lnTo>
                    <a:lnTo>
                      <a:pt x="146" y="91"/>
                    </a:lnTo>
                    <a:lnTo>
                      <a:pt x="138" y="99"/>
                    </a:lnTo>
                    <a:lnTo>
                      <a:pt x="127" y="107"/>
                    </a:lnTo>
                    <a:lnTo>
                      <a:pt x="114" y="113"/>
                    </a:lnTo>
                    <a:lnTo>
                      <a:pt x="99" y="116"/>
                    </a:lnTo>
                    <a:lnTo>
                      <a:pt x="84" y="120"/>
                    </a:lnTo>
                    <a:lnTo>
                      <a:pt x="69" y="121"/>
                    </a:lnTo>
                    <a:lnTo>
                      <a:pt x="54" y="122"/>
                    </a:lnTo>
                    <a:lnTo>
                      <a:pt x="42" y="123"/>
                    </a:lnTo>
                    <a:lnTo>
                      <a:pt x="30" y="123"/>
                    </a:lnTo>
                    <a:lnTo>
                      <a:pt x="21" y="122"/>
                    </a:lnTo>
                    <a:lnTo>
                      <a:pt x="15" y="122"/>
                    </a:lnTo>
                    <a:lnTo>
                      <a:pt x="13" y="122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3" name="Freeform 103"/>
              <p:cNvSpPr>
                <a:spLocks/>
              </p:cNvSpPr>
              <p:nvPr/>
            </p:nvSpPr>
            <p:spPr bwMode="auto">
              <a:xfrm>
                <a:off x="3434" y="3184"/>
                <a:ext cx="76" cy="61"/>
              </a:xfrm>
              <a:custGeom>
                <a:avLst/>
                <a:gdLst>
                  <a:gd name="T0" fmla="*/ 0 w 153"/>
                  <a:gd name="T1" fmla="*/ 1 h 122"/>
                  <a:gd name="T2" fmla="*/ 0 w 153"/>
                  <a:gd name="T3" fmla="*/ 1 h 122"/>
                  <a:gd name="T4" fmla="*/ 0 w 153"/>
                  <a:gd name="T5" fmla="*/ 1 h 122"/>
                  <a:gd name="T6" fmla="*/ 0 w 153"/>
                  <a:gd name="T7" fmla="*/ 1 h 122"/>
                  <a:gd name="T8" fmla="*/ 0 w 153"/>
                  <a:gd name="T9" fmla="*/ 0 h 122"/>
                  <a:gd name="T10" fmla="*/ 1 w 153"/>
                  <a:gd name="T11" fmla="*/ 0 h 122"/>
                  <a:gd name="T12" fmla="*/ 1 w 153"/>
                  <a:gd name="T13" fmla="*/ 1 h 122"/>
                  <a:gd name="T14" fmla="*/ 2 w 153"/>
                  <a:gd name="T15" fmla="*/ 1 h 122"/>
                  <a:gd name="T16" fmla="*/ 2 w 153"/>
                  <a:gd name="T17" fmla="*/ 1 h 122"/>
                  <a:gd name="T18" fmla="*/ 3 w 153"/>
                  <a:gd name="T19" fmla="*/ 1 h 122"/>
                  <a:gd name="T20" fmla="*/ 3 w 153"/>
                  <a:gd name="T21" fmla="*/ 1 h 122"/>
                  <a:gd name="T22" fmla="*/ 3 w 153"/>
                  <a:gd name="T23" fmla="*/ 1 h 122"/>
                  <a:gd name="T24" fmla="*/ 4 w 153"/>
                  <a:gd name="T25" fmla="*/ 1 h 122"/>
                  <a:gd name="T26" fmla="*/ 4 w 153"/>
                  <a:gd name="T27" fmla="*/ 1 h 122"/>
                  <a:gd name="T28" fmla="*/ 4 w 153"/>
                  <a:gd name="T29" fmla="*/ 2 h 122"/>
                  <a:gd name="T30" fmla="*/ 4 w 153"/>
                  <a:gd name="T31" fmla="*/ 2 h 122"/>
                  <a:gd name="T32" fmla="*/ 4 w 153"/>
                  <a:gd name="T33" fmla="*/ 3 h 122"/>
                  <a:gd name="T34" fmla="*/ 4 w 153"/>
                  <a:gd name="T35" fmla="*/ 3 h 122"/>
                  <a:gd name="T36" fmla="*/ 3 w 153"/>
                  <a:gd name="T37" fmla="*/ 4 h 122"/>
                  <a:gd name="T38" fmla="*/ 2 w 153"/>
                  <a:gd name="T39" fmla="*/ 4 h 122"/>
                  <a:gd name="T40" fmla="*/ 2 w 153"/>
                  <a:gd name="T41" fmla="*/ 4 h 122"/>
                  <a:gd name="T42" fmla="*/ 1 w 153"/>
                  <a:gd name="T43" fmla="*/ 3 h 122"/>
                  <a:gd name="T44" fmla="*/ 0 w 153"/>
                  <a:gd name="T45" fmla="*/ 3 h 122"/>
                  <a:gd name="T46" fmla="*/ 0 w 153"/>
                  <a:gd name="T47" fmla="*/ 2 h 122"/>
                  <a:gd name="T48" fmla="*/ 0 w 153"/>
                  <a:gd name="T49" fmla="*/ 1 h 122"/>
                  <a:gd name="T50" fmla="*/ 0 w 153"/>
                  <a:gd name="T51" fmla="*/ 1 h 12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3" h="122">
                    <a:moveTo>
                      <a:pt x="0" y="23"/>
                    </a:moveTo>
                    <a:lnTo>
                      <a:pt x="13" y="1"/>
                    </a:lnTo>
                    <a:lnTo>
                      <a:pt x="15" y="1"/>
                    </a:lnTo>
                    <a:lnTo>
                      <a:pt x="21" y="1"/>
                    </a:lnTo>
                    <a:lnTo>
                      <a:pt x="30" y="0"/>
                    </a:lnTo>
                    <a:lnTo>
                      <a:pt x="42" y="0"/>
                    </a:lnTo>
                    <a:lnTo>
                      <a:pt x="54" y="1"/>
                    </a:lnTo>
                    <a:lnTo>
                      <a:pt x="69" y="2"/>
                    </a:lnTo>
                    <a:lnTo>
                      <a:pt x="84" y="4"/>
                    </a:lnTo>
                    <a:lnTo>
                      <a:pt x="99" y="7"/>
                    </a:lnTo>
                    <a:lnTo>
                      <a:pt x="114" y="10"/>
                    </a:lnTo>
                    <a:lnTo>
                      <a:pt x="127" y="16"/>
                    </a:lnTo>
                    <a:lnTo>
                      <a:pt x="138" y="23"/>
                    </a:lnTo>
                    <a:lnTo>
                      <a:pt x="146" y="32"/>
                    </a:lnTo>
                    <a:lnTo>
                      <a:pt x="152" y="43"/>
                    </a:lnTo>
                    <a:lnTo>
                      <a:pt x="153" y="55"/>
                    </a:lnTo>
                    <a:lnTo>
                      <a:pt x="150" y="70"/>
                    </a:lnTo>
                    <a:lnTo>
                      <a:pt x="142" y="89"/>
                    </a:lnTo>
                    <a:lnTo>
                      <a:pt x="118" y="115"/>
                    </a:lnTo>
                    <a:lnTo>
                      <a:pt x="93" y="122"/>
                    </a:lnTo>
                    <a:lnTo>
                      <a:pt x="70" y="114"/>
                    </a:lnTo>
                    <a:lnTo>
                      <a:pt x="48" y="95"/>
                    </a:lnTo>
                    <a:lnTo>
                      <a:pt x="29" y="72"/>
                    </a:lnTo>
                    <a:lnTo>
                      <a:pt x="14" y="48"/>
                    </a:lnTo>
                    <a:lnTo>
                      <a:pt x="4" y="3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4" name="Freeform 104"/>
              <p:cNvSpPr>
                <a:spLocks/>
              </p:cNvSpPr>
              <p:nvPr/>
            </p:nvSpPr>
            <p:spPr bwMode="auto">
              <a:xfrm>
                <a:off x="3392" y="3199"/>
                <a:ext cx="55" cy="78"/>
              </a:xfrm>
              <a:custGeom>
                <a:avLst/>
                <a:gdLst>
                  <a:gd name="T0" fmla="*/ 1 w 112"/>
                  <a:gd name="T1" fmla="*/ 0 h 156"/>
                  <a:gd name="T2" fmla="*/ 2 w 112"/>
                  <a:gd name="T3" fmla="*/ 0 h 156"/>
                  <a:gd name="T4" fmla="*/ 2 w 112"/>
                  <a:gd name="T5" fmla="*/ 1 h 156"/>
                  <a:gd name="T6" fmla="*/ 2 w 112"/>
                  <a:gd name="T7" fmla="*/ 1 h 156"/>
                  <a:gd name="T8" fmla="*/ 2 w 112"/>
                  <a:gd name="T9" fmla="*/ 2 h 156"/>
                  <a:gd name="T10" fmla="*/ 3 w 112"/>
                  <a:gd name="T11" fmla="*/ 3 h 156"/>
                  <a:gd name="T12" fmla="*/ 3 w 112"/>
                  <a:gd name="T13" fmla="*/ 4 h 156"/>
                  <a:gd name="T14" fmla="*/ 3 w 112"/>
                  <a:gd name="T15" fmla="*/ 5 h 156"/>
                  <a:gd name="T16" fmla="*/ 2 w 112"/>
                  <a:gd name="T17" fmla="*/ 5 h 156"/>
                  <a:gd name="T18" fmla="*/ 1 w 112"/>
                  <a:gd name="T19" fmla="*/ 5 h 156"/>
                  <a:gd name="T20" fmla="*/ 0 w 112"/>
                  <a:gd name="T21" fmla="*/ 5 h 156"/>
                  <a:gd name="T22" fmla="*/ 0 w 112"/>
                  <a:gd name="T23" fmla="*/ 5 h 156"/>
                  <a:gd name="T24" fmla="*/ 0 w 112"/>
                  <a:gd name="T25" fmla="*/ 4 h 156"/>
                  <a:gd name="T26" fmla="*/ 0 w 112"/>
                  <a:gd name="T27" fmla="*/ 3 h 156"/>
                  <a:gd name="T28" fmla="*/ 0 w 112"/>
                  <a:gd name="T29" fmla="*/ 2 h 156"/>
                  <a:gd name="T30" fmla="*/ 0 w 112"/>
                  <a:gd name="T31" fmla="*/ 1 h 156"/>
                  <a:gd name="T32" fmla="*/ 1 w 112"/>
                  <a:gd name="T33" fmla="*/ 1 h 156"/>
                  <a:gd name="T34" fmla="*/ 1 w 112"/>
                  <a:gd name="T35" fmla="*/ 0 h 1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12" h="156">
                    <a:moveTo>
                      <a:pt x="43" y="0"/>
                    </a:moveTo>
                    <a:lnTo>
                      <a:pt x="68" y="0"/>
                    </a:lnTo>
                    <a:lnTo>
                      <a:pt x="73" y="7"/>
                    </a:lnTo>
                    <a:lnTo>
                      <a:pt x="83" y="24"/>
                    </a:lnTo>
                    <a:lnTo>
                      <a:pt x="96" y="50"/>
                    </a:lnTo>
                    <a:lnTo>
                      <a:pt x="106" y="77"/>
                    </a:lnTo>
                    <a:lnTo>
                      <a:pt x="112" y="106"/>
                    </a:lnTo>
                    <a:lnTo>
                      <a:pt x="108" y="131"/>
                    </a:lnTo>
                    <a:lnTo>
                      <a:pt x="91" y="149"/>
                    </a:lnTo>
                    <a:lnTo>
                      <a:pt x="56" y="156"/>
                    </a:lnTo>
                    <a:lnTo>
                      <a:pt x="22" y="149"/>
                    </a:lnTo>
                    <a:lnTo>
                      <a:pt x="4" y="131"/>
                    </a:lnTo>
                    <a:lnTo>
                      <a:pt x="0" y="106"/>
                    </a:lnTo>
                    <a:lnTo>
                      <a:pt x="5" y="77"/>
                    </a:lnTo>
                    <a:lnTo>
                      <a:pt x="15" y="50"/>
                    </a:lnTo>
                    <a:lnTo>
                      <a:pt x="28" y="24"/>
                    </a:lnTo>
                    <a:lnTo>
                      <a:pt x="38" y="7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5" name="Freeform 105"/>
              <p:cNvSpPr>
                <a:spLocks/>
              </p:cNvSpPr>
              <p:nvPr/>
            </p:nvSpPr>
            <p:spPr bwMode="auto">
              <a:xfrm>
                <a:off x="3330" y="3182"/>
                <a:ext cx="75" cy="62"/>
              </a:xfrm>
              <a:custGeom>
                <a:avLst/>
                <a:gdLst>
                  <a:gd name="T0" fmla="*/ 4 w 151"/>
                  <a:gd name="T1" fmla="*/ 1 h 123"/>
                  <a:gd name="T2" fmla="*/ 4 w 151"/>
                  <a:gd name="T3" fmla="*/ 1 h 123"/>
                  <a:gd name="T4" fmla="*/ 4 w 151"/>
                  <a:gd name="T5" fmla="*/ 1 h 123"/>
                  <a:gd name="T6" fmla="*/ 4 w 151"/>
                  <a:gd name="T7" fmla="*/ 2 h 123"/>
                  <a:gd name="T8" fmla="*/ 3 w 151"/>
                  <a:gd name="T9" fmla="*/ 3 h 123"/>
                  <a:gd name="T10" fmla="*/ 3 w 151"/>
                  <a:gd name="T11" fmla="*/ 3 h 123"/>
                  <a:gd name="T12" fmla="*/ 2 w 151"/>
                  <a:gd name="T13" fmla="*/ 4 h 123"/>
                  <a:gd name="T14" fmla="*/ 1 w 151"/>
                  <a:gd name="T15" fmla="*/ 4 h 123"/>
                  <a:gd name="T16" fmla="*/ 1 w 151"/>
                  <a:gd name="T17" fmla="*/ 4 h 123"/>
                  <a:gd name="T18" fmla="*/ 0 w 151"/>
                  <a:gd name="T19" fmla="*/ 3 h 123"/>
                  <a:gd name="T20" fmla="*/ 0 w 151"/>
                  <a:gd name="T21" fmla="*/ 3 h 123"/>
                  <a:gd name="T22" fmla="*/ 0 w 151"/>
                  <a:gd name="T23" fmla="*/ 2 h 123"/>
                  <a:gd name="T24" fmla="*/ 0 w 151"/>
                  <a:gd name="T25" fmla="*/ 2 h 123"/>
                  <a:gd name="T26" fmla="*/ 0 w 151"/>
                  <a:gd name="T27" fmla="*/ 1 h 123"/>
                  <a:gd name="T28" fmla="*/ 0 w 151"/>
                  <a:gd name="T29" fmla="*/ 1 h 123"/>
                  <a:gd name="T30" fmla="*/ 0 w 151"/>
                  <a:gd name="T31" fmla="*/ 1 h 123"/>
                  <a:gd name="T32" fmla="*/ 1 w 151"/>
                  <a:gd name="T33" fmla="*/ 1 h 123"/>
                  <a:gd name="T34" fmla="*/ 1 w 151"/>
                  <a:gd name="T35" fmla="*/ 1 h 123"/>
                  <a:gd name="T36" fmla="*/ 2 w 151"/>
                  <a:gd name="T37" fmla="*/ 1 h 123"/>
                  <a:gd name="T38" fmla="*/ 2 w 151"/>
                  <a:gd name="T39" fmla="*/ 1 h 123"/>
                  <a:gd name="T40" fmla="*/ 3 w 151"/>
                  <a:gd name="T41" fmla="*/ 1 h 123"/>
                  <a:gd name="T42" fmla="*/ 3 w 151"/>
                  <a:gd name="T43" fmla="*/ 0 h 123"/>
                  <a:gd name="T44" fmla="*/ 3 w 151"/>
                  <a:gd name="T45" fmla="*/ 0 h 123"/>
                  <a:gd name="T46" fmla="*/ 4 w 151"/>
                  <a:gd name="T47" fmla="*/ 1 h 123"/>
                  <a:gd name="T48" fmla="*/ 4 w 151"/>
                  <a:gd name="T49" fmla="*/ 1 h 123"/>
                  <a:gd name="T50" fmla="*/ 4 w 151"/>
                  <a:gd name="T51" fmla="*/ 1 h 12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1" h="123">
                    <a:moveTo>
                      <a:pt x="138" y="1"/>
                    </a:moveTo>
                    <a:lnTo>
                      <a:pt x="151" y="23"/>
                    </a:lnTo>
                    <a:lnTo>
                      <a:pt x="147" y="30"/>
                    </a:lnTo>
                    <a:lnTo>
                      <a:pt x="137" y="48"/>
                    </a:lnTo>
                    <a:lnTo>
                      <a:pt x="122" y="71"/>
                    </a:lnTo>
                    <a:lnTo>
                      <a:pt x="103" y="95"/>
                    </a:lnTo>
                    <a:lnTo>
                      <a:pt x="82" y="114"/>
                    </a:lnTo>
                    <a:lnTo>
                      <a:pt x="57" y="123"/>
                    </a:lnTo>
                    <a:lnTo>
                      <a:pt x="34" y="117"/>
                    </a:lnTo>
                    <a:lnTo>
                      <a:pt x="11" y="91"/>
                    </a:lnTo>
                    <a:lnTo>
                      <a:pt x="3" y="72"/>
                    </a:lnTo>
                    <a:lnTo>
                      <a:pt x="0" y="57"/>
                    </a:lnTo>
                    <a:lnTo>
                      <a:pt x="0" y="44"/>
                    </a:lnTo>
                    <a:lnTo>
                      <a:pt x="6" y="32"/>
                    </a:lnTo>
                    <a:lnTo>
                      <a:pt x="14" y="24"/>
                    </a:lnTo>
                    <a:lnTo>
                      <a:pt x="25" y="16"/>
                    </a:lnTo>
                    <a:lnTo>
                      <a:pt x="38" y="10"/>
                    </a:lnTo>
                    <a:lnTo>
                      <a:pt x="52" y="7"/>
                    </a:lnTo>
                    <a:lnTo>
                      <a:pt x="67" y="3"/>
                    </a:lnTo>
                    <a:lnTo>
                      <a:pt x="82" y="2"/>
                    </a:lnTo>
                    <a:lnTo>
                      <a:pt x="97" y="1"/>
                    </a:lnTo>
                    <a:lnTo>
                      <a:pt x="109" y="0"/>
                    </a:lnTo>
                    <a:lnTo>
                      <a:pt x="121" y="0"/>
                    </a:lnTo>
                    <a:lnTo>
                      <a:pt x="130" y="1"/>
                    </a:lnTo>
                    <a:lnTo>
                      <a:pt x="136" y="1"/>
                    </a:lnTo>
                    <a:lnTo>
                      <a:pt x="138" y="1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6" name="Freeform 106"/>
              <p:cNvSpPr>
                <a:spLocks/>
              </p:cNvSpPr>
              <p:nvPr/>
            </p:nvSpPr>
            <p:spPr bwMode="auto">
              <a:xfrm>
                <a:off x="3329" y="3113"/>
                <a:ext cx="76" cy="62"/>
              </a:xfrm>
              <a:custGeom>
                <a:avLst/>
                <a:gdLst>
                  <a:gd name="T0" fmla="*/ 5 w 152"/>
                  <a:gd name="T1" fmla="*/ 4 h 123"/>
                  <a:gd name="T2" fmla="*/ 5 w 152"/>
                  <a:gd name="T3" fmla="*/ 4 h 123"/>
                  <a:gd name="T4" fmla="*/ 5 w 152"/>
                  <a:gd name="T5" fmla="*/ 4 h 123"/>
                  <a:gd name="T6" fmla="*/ 5 w 152"/>
                  <a:gd name="T7" fmla="*/ 4 h 123"/>
                  <a:gd name="T8" fmla="*/ 4 w 152"/>
                  <a:gd name="T9" fmla="*/ 4 h 123"/>
                  <a:gd name="T10" fmla="*/ 4 w 152"/>
                  <a:gd name="T11" fmla="*/ 4 h 123"/>
                  <a:gd name="T12" fmla="*/ 4 w 152"/>
                  <a:gd name="T13" fmla="*/ 4 h 123"/>
                  <a:gd name="T14" fmla="*/ 3 w 152"/>
                  <a:gd name="T15" fmla="*/ 4 h 123"/>
                  <a:gd name="T16" fmla="*/ 3 w 152"/>
                  <a:gd name="T17" fmla="*/ 4 h 123"/>
                  <a:gd name="T18" fmla="*/ 2 w 152"/>
                  <a:gd name="T19" fmla="*/ 4 h 123"/>
                  <a:gd name="T20" fmla="*/ 2 w 152"/>
                  <a:gd name="T21" fmla="*/ 4 h 123"/>
                  <a:gd name="T22" fmla="*/ 1 w 152"/>
                  <a:gd name="T23" fmla="*/ 4 h 123"/>
                  <a:gd name="T24" fmla="*/ 1 w 152"/>
                  <a:gd name="T25" fmla="*/ 4 h 123"/>
                  <a:gd name="T26" fmla="*/ 1 w 152"/>
                  <a:gd name="T27" fmla="*/ 3 h 123"/>
                  <a:gd name="T28" fmla="*/ 1 w 152"/>
                  <a:gd name="T29" fmla="*/ 3 h 123"/>
                  <a:gd name="T30" fmla="*/ 0 w 152"/>
                  <a:gd name="T31" fmla="*/ 3 h 123"/>
                  <a:gd name="T32" fmla="*/ 1 w 152"/>
                  <a:gd name="T33" fmla="*/ 2 h 123"/>
                  <a:gd name="T34" fmla="*/ 1 w 152"/>
                  <a:gd name="T35" fmla="*/ 2 h 123"/>
                  <a:gd name="T36" fmla="*/ 2 w 152"/>
                  <a:gd name="T37" fmla="*/ 1 h 123"/>
                  <a:gd name="T38" fmla="*/ 2 w 152"/>
                  <a:gd name="T39" fmla="*/ 0 h 123"/>
                  <a:gd name="T40" fmla="*/ 3 w 152"/>
                  <a:gd name="T41" fmla="*/ 1 h 123"/>
                  <a:gd name="T42" fmla="*/ 4 w 152"/>
                  <a:gd name="T43" fmla="*/ 1 h 123"/>
                  <a:gd name="T44" fmla="*/ 4 w 152"/>
                  <a:gd name="T45" fmla="*/ 2 h 123"/>
                  <a:gd name="T46" fmla="*/ 5 w 152"/>
                  <a:gd name="T47" fmla="*/ 3 h 123"/>
                  <a:gd name="T48" fmla="*/ 5 w 152"/>
                  <a:gd name="T49" fmla="*/ 3 h 123"/>
                  <a:gd name="T50" fmla="*/ 5 w 152"/>
                  <a:gd name="T51" fmla="*/ 4 h 12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2" h="123">
                    <a:moveTo>
                      <a:pt x="152" y="99"/>
                    </a:moveTo>
                    <a:lnTo>
                      <a:pt x="139" y="122"/>
                    </a:lnTo>
                    <a:lnTo>
                      <a:pt x="137" y="122"/>
                    </a:lnTo>
                    <a:lnTo>
                      <a:pt x="131" y="122"/>
                    </a:lnTo>
                    <a:lnTo>
                      <a:pt x="122" y="123"/>
                    </a:lnTo>
                    <a:lnTo>
                      <a:pt x="110" y="122"/>
                    </a:lnTo>
                    <a:lnTo>
                      <a:pt x="98" y="122"/>
                    </a:lnTo>
                    <a:lnTo>
                      <a:pt x="83" y="121"/>
                    </a:lnTo>
                    <a:lnTo>
                      <a:pt x="68" y="118"/>
                    </a:lnTo>
                    <a:lnTo>
                      <a:pt x="53" y="116"/>
                    </a:lnTo>
                    <a:lnTo>
                      <a:pt x="39" y="111"/>
                    </a:lnTo>
                    <a:lnTo>
                      <a:pt x="26" y="106"/>
                    </a:lnTo>
                    <a:lnTo>
                      <a:pt x="15" y="99"/>
                    </a:lnTo>
                    <a:lnTo>
                      <a:pt x="7" y="91"/>
                    </a:lnTo>
                    <a:lnTo>
                      <a:pt x="1" y="79"/>
                    </a:lnTo>
                    <a:lnTo>
                      <a:pt x="0" y="66"/>
                    </a:lnTo>
                    <a:lnTo>
                      <a:pt x="3" y="51"/>
                    </a:lnTo>
                    <a:lnTo>
                      <a:pt x="11" y="33"/>
                    </a:lnTo>
                    <a:lnTo>
                      <a:pt x="34" y="6"/>
                    </a:lnTo>
                    <a:lnTo>
                      <a:pt x="58" y="0"/>
                    </a:lnTo>
                    <a:lnTo>
                      <a:pt x="83" y="8"/>
                    </a:lnTo>
                    <a:lnTo>
                      <a:pt x="104" y="27"/>
                    </a:lnTo>
                    <a:lnTo>
                      <a:pt x="123" y="50"/>
                    </a:lnTo>
                    <a:lnTo>
                      <a:pt x="138" y="73"/>
                    </a:lnTo>
                    <a:lnTo>
                      <a:pt x="148" y="92"/>
                    </a:lnTo>
                    <a:lnTo>
                      <a:pt x="152" y="99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7" name="Freeform 107"/>
              <p:cNvSpPr>
                <a:spLocks/>
              </p:cNvSpPr>
              <p:nvPr/>
            </p:nvSpPr>
            <p:spPr bwMode="auto">
              <a:xfrm>
                <a:off x="3017" y="3114"/>
                <a:ext cx="68" cy="74"/>
              </a:xfrm>
              <a:custGeom>
                <a:avLst/>
                <a:gdLst>
                  <a:gd name="T0" fmla="*/ 1 w 136"/>
                  <a:gd name="T1" fmla="*/ 3 h 148"/>
                  <a:gd name="T2" fmla="*/ 0 w 136"/>
                  <a:gd name="T3" fmla="*/ 2 h 148"/>
                  <a:gd name="T4" fmla="*/ 1 w 136"/>
                  <a:gd name="T5" fmla="*/ 2 h 148"/>
                  <a:gd name="T6" fmla="*/ 1 w 136"/>
                  <a:gd name="T7" fmla="*/ 1 h 148"/>
                  <a:gd name="T8" fmla="*/ 1 w 136"/>
                  <a:gd name="T9" fmla="*/ 1 h 148"/>
                  <a:gd name="T10" fmla="*/ 2 w 136"/>
                  <a:gd name="T11" fmla="*/ 1 h 148"/>
                  <a:gd name="T12" fmla="*/ 2 w 136"/>
                  <a:gd name="T13" fmla="*/ 1 h 148"/>
                  <a:gd name="T14" fmla="*/ 2 w 136"/>
                  <a:gd name="T15" fmla="*/ 1 h 148"/>
                  <a:gd name="T16" fmla="*/ 3 w 136"/>
                  <a:gd name="T17" fmla="*/ 1 h 148"/>
                  <a:gd name="T18" fmla="*/ 3 w 136"/>
                  <a:gd name="T19" fmla="*/ 1 h 148"/>
                  <a:gd name="T20" fmla="*/ 4 w 136"/>
                  <a:gd name="T21" fmla="*/ 1 h 148"/>
                  <a:gd name="T22" fmla="*/ 4 w 136"/>
                  <a:gd name="T23" fmla="*/ 1 h 148"/>
                  <a:gd name="T24" fmla="*/ 4 w 136"/>
                  <a:gd name="T25" fmla="*/ 1 h 148"/>
                  <a:gd name="T26" fmla="*/ 5 w 136"/>
                  <a:gd name="T27" fmla="*/ 1 h 148"/>
                  <a:gd name="T28" fmla="*/ 5 w 136"/>
                  <a:gd name="T29" fmla="*/ 2 h 148"/>
                  <a:gd name="T30" fmla="*/ 5 w 136"/>
                  <a:gd name="T31" fmla="*/ 3 h 148"/>
                  <a:gd name="T32" fmla="*/ 5 w 136"/>
                  <a:gd name="T33" fmla="*/ 3 h 148"/>
                  <a:gd name="T34" fmla="*/ 5 w 136"/>
                  <a:gd name="T35" fmla="*/ 4 h 148"/>
                  <a:gd name="T36" fmla="*/ 5 w 136"/>
                  <a:gd name="T37" fmla="*/ 4 h 148"/>
                  <a:gd name="T38" fmla="*/ 4 w 136"/>
                  <a:gd name="T39" fmla="*/ 4 h 148"/>
                  <a:gd name="T40" fmla="*/ 4 w 136"/>
                  <a:gd name="T41" fmla="*/ 4 h 148"/>
                  <a:gd name="T42" fmla="*/ 4 w 136"/>
                  <a:gd name="T43" fmla="*/ 4 h 148"/>
                  <a:gd name="T44" fmla="*/ 3 w 136"/>
                  <a:gd name="T45" fmla="*/ 5 h 148"/>
                  <a:gd name="T46" fmla="*/ 3 w 136"/>
                  <a:gd name="T47" fmla="*/ 5 h 148"/>
                  <a:gd name="T48" fmla="*/ 2 w 136"/>
                  <a:gd name="T49" fmla="*/ 5 h 148"/>
                  <a:gd name="T50" fmla="*/ 2 w 136"/>
                  <a:gd name="T51" fmla="*/ 5 h 148"/>
                  <a:gd name="T52" fmla="*/ 2 w 136"/>
                  <a:gd name="T53" fmla="*/ 4 h 148"/>
                  <a:gd name="T54" fmla="*/ 1 w 136"/>
                  <a:gd name="T55" fmla="*/ 4 h 148"/>
                  <a:gd name="T56" fmla="*/ 1 w 136"/>
                  <a:gd name="T57" fmla="*/ 4 h 148"/>
                  <a:gd name="T58" fmla="*/ 1 w 136"/>
                  <a:gd name="T59" fmla="*/ 4 h 148"/>
                  <a:gd name="T60" fmla="*/ 1 w 136"/>
                  <a:gd name="T61" fmla="*/ 4 h 148"/>
                  <a:gd name="T62" fmla="*/ 1 w 136"/>
                  <a:gd name="T63" fmla="*/ 3 h 14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36" h="148">
                    <a:moveTo>
                      <a:pt x="14" y="75"/>
                    </a:moveTo>
                    <a:lnTo>
                      <a:pt x="6" y="67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4" y="38"/>
                    </a:lnTo>
                    <a:lnTo>
                      <a:pt x="7" y="33"/>
                    </a:lnTo>
                    <a:lnTo>
                      <a:pt x="11" y="30"/>
                    </a:lnTo>
                    <a:lnTo>
                      <a:pt x="15" y="27"/>
                    </a:lnTo>
                    <a:lnTo>
                      <a:pt x="20" y="25"/>
                    </a:lnTo>
                    <a:lnTo>
                      <a:pt x="24" y="25"/>
                    </a:lnTo>
                    <a:lnTo>
                      <a:pt x="30" y="25"/>
                    </a:lnTo>
                    <a:lnTo>
                      <a:pt x="35" y="25"/>
                    </a:lnTo>
                    <a:lnTo>
                      <a:pt x="41" y="27"/>
                    </a:lnTo>
                    <a:lnTo>
                      <a:pt x="43" y="16"/>
                    </a:lnTo>
                    <a:lnTo>
                      <a:pt x="50" y="8"/>
                    </a:lnTo>
                    <a:lnTo>
                      <a:pt x="58" y="2"/>
                    </a:lnTo>
                    <a:lnTo>
                      <a:pt x="68" y="0"/>
                    </a:lnTo>
                    <a:lnTo>
                      <a:pt x="79" y="2"/>
                    </a:lnTo>
                    <a:lnTo>
                      <a:pt x="87" y="8"/>
                    </a:lnTo>
                    <a:lnTo>
                      <a:pt x="92" y="16"/>
                    </a:lnTo>
                    <a:lnTo>
                      <a:pt x="95" y="26"/>
                    </a:lnTo>
                    <a:lnTo>
                      <a:pt x="100" y="24"/>
                    </a:lnTo>
                    <a:lnTo>
                      <a:pt x="105" y="23"/>
                    </a:lnTo>
                    <a:lnTo>
                      <a:pt x="111" y="23"/>
                    </a:lnTo>
                    <a:lnTo>
                      <a:pt x="117" y="24"/>
                    </a:lnTo>
                    <a:lnTo>
                      <a:pt x="121" y="26"/>
                    </a:lnTo>
                    <a:lnTo>
                      <a:pt x="126" y="29"/>
                    </a:lnTo>
                    <a:lnTo>
                      <a:pt x="129" y="32"/>
                    </a:lnTo>
                    <a:lnTo>
                      <a:pt x="133" y="37"/>
                    </a:lnTo>
                    <a:lnTo>
                      <a:pt x="136" y="46"/>
                    </a:lnTo>
                    <a:lnTo>
                      <a:pt x="135" y="56"/>
                    </a:lnTo>
                    <a:lnTo>
                      <a:pt x="130" y="65"/>
                    </a:lnTo>
                    <a:lnTo>
                      <a:pt x="122" y="73"/>
                    </a:lnTo>
                    <a:lnTo>
                      <a:pt x="130" y="80"/>
                    </a:lnTo>
                    <a:lnTo>
                      <a:pt x="135" y="90"/>
                    </a:lnTo>
                    <a:lnTo>
                      <a:pt x="136" y="100"/>
                    </a:lnTo>
                    <a:lnTo>
                      <a:pt x="133" y="110"/>
                    </a:lnTo>
                    <a:lnTo>
                      <a:pt x="129" y="115"/>
                    </a:lnTo>
                    <a:lnTo>
                      <a:pt x="126" y="118"/>
                    </a:lnTo>
                    <a:lnTo>
                      <a:pt x="121" y="121"/>
                    </a:lnTo>
                    <a:lnTo>
                      <a:pt x="117" y="122"/>
                    </a:lnTo>
                    <a:lnTo>
                      <a:pt x="112" y="123"/>
                    </a:lnTo>
                    <a:lnTo>
                      <a:pt x="106" y="123"/>
                    </a:lnTo>
                    <a:lnTo>
                      <a:pt x="102" y="122"/>
                    </a:lnTo>
                    <a:lnTo>
                      <a:pt x="96" y="121"/>
                    </a:lnTo>
                    <a:lnTo>
                      <a:pt x="94" y="131"/>
                    </a:lnTo>
                    <a:lnTo>
                      <a:pt x="88" y="140"/>
                    </a:lnTo>
                    <a:lnTo>
                      <a:pt x="80" y="146"/>
                    </a:lnTo>
                    <a:lnTo>
                      <a:pt x="69" y="148"/>
                    </a:lnTo>
                    <a:lnTo>
                      <a:pt x="59" y="146"/>
                    </a:lnTo>
                    <a:lnTo>
                      <a:pt x="51" y="140"/>
                    </a:lnTo>
                    <a:lnTo>
                      <a:pt x="45" y="131"/>
                    </a:lnTo>
                    <a:lnTo>
                      <a:pt x="42" y="121"/>
                    </a:lnTo>
                    <a:lnTo>
                      <a:pt x="36" y="123"/>
                    </a:lnTo>
                    <a:lnTo>
                      <a:pt x="31" y="124"/>
                    </a:lnTo>
                    <a:lnTo>
                      <a:pt x="26" y="124"/>
                    </a:lnTo>
                    <a:lnTo>
                      <a:pt x="21" y="123"/>
                    </a:lnTo>
                    <a:lnTo>
                      <a:pt x="16" y="122"/>
                    </a:lnTo>
                    <a:lnTo>
                      <a:pt x="12" y="120"/>
                    </a:lnTo>
                    <a:lnTo>
                      <a:pt x="8" y="116"/>
                    </a:lnTo>
                    <a:lnTo>
                      <a:pt x="5" y="111"/>
                    </a:lnTo>
                    <a:lnTo>
                      <a:pt x="1" y="101"/>
                    </a:lnTo>
                    <a:lnTo>
                      <a:pt x="3" y="92"/>
                    </a:lnTo>
                    <a:lnTo>
                      <a:pt x="7" y="83"/>
                    </a:lnTo>
                    <a:lnTo>
                      <a:pt x="14" y="75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8" name="Freeform 108"/>
              <p:cNvSpPr>
                <a:spLocks/>
              </p:cNvSpPr>
              <p:nvPr/>
            </p:nvSpPr>
            <p:spPr bwMode="auto">
              <a:xfrm>
                <a:off x="3041" y="3140"/>
                <a:ext cx="20" cy="21"/>
              </a:xfrm>
              <a:custGeom>
                <a:avLst/>
                <a:gdLst>
                  <a:gd name="T0" fmla="*/ 1 w 39"/>
                  <a:gd name="T1" fmla="*/ 2 h 40"/>
                  <a:gd name="T2" fmla="*/ 1 w 39"/>
                  <a:gd name="T3" fmla="*/ 2 h 40"/>
                  <a:gd name="T4" fmla="*/ 2 w 39"/>
                  <a:gd name="T5" fmla="*/ 2 h 40"/>
                  <a:gd name="T6" fmla="*/ 2 w 39"/>
                  <a:gd name="T7" fmla="*/ 1 h 40"/>
                  <a:gd name="T8" fmla="*/ 2 w 39"/>
                  <a:gd name="T9" fmla="*/ 1 h 40"/>
                  <a:gd name="T10" fmla="*/ 2 w 39"/>
                  <a:gd name="T11" fmla="*/ 1 h 40"/>
                  <a:gd name="T12" fmla="*/ 2 w 39"/>
                  <a:gd name="T13" fmla="*/ 1 h 40"/>
                  <a:gd name="T14" fmla="*/ 1 w 39"/>
                  <a:gd name="T15" fmla="*/ 1 h 40"/>
                  <a:gd name="T16" fmla="*/ 1 w 39"/>
                  <a:gd name="T17" fmla="*/ 0 h 40"/>
                  <a:gd name="T18" fmla="*/ 1 w 39"/>
                  <a:gd name="T19" fmla="*/ 1 h 40"/>
                  <a:gd name="T20" fmla="*/ 1 w 39"/>
                  <a:gd name="T21" fmla="*/ 1 h 40"/>
                  <a:gd name="T22" fmla="*/ 1 w 39"/>
                  <a:gd name="T23" fmla="*/ 1 h 40"/>
                  <a:gd name="T24" fmla="*/ 0 w 39"/>
                  <a:gd name="T25" fmla="*/ 1 h 40"/>
                  <a:gd name="T26" fmla="*/ 1 w 39"/>
                  <a:gd name="T27" fmla="*/ 1 h 40"/>
                  <a:gd name="T28" fmla="*/ 1 w 39"/>
                  <a:gd name="T29" fmla="*/ 2 h 40"/>
                  <a:gd name="T30" fmla="*/ 1 w 39"/>
                  <a:gd name="T31" fmla="*/ 2 h 40"/>
                  <a:gd name="T32" fmla="*/ 1 w 39"/>
                  <a:gd name="T33" fmla="*/ 2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9" h="40">
                    <a:moveTo>
                      <a:pt x="19" y="40"/>
                    </a:moveTo>
                    <a:lnTo>
                      <a:pt x="27" y="39"/>
                    </a:lnTo>
                    <a:lnTo>
                      <a:pt x="33" y="34"/>
                    </a:lnTo>
                    <a:lnTo>
                      <a:pt x="38" y="27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7"/>
                    </a:lnTo>
                    <a:lnTo>
                      <a:pt x="6" y="34"/>
                    </a:lnTo>
                    <a:lnTo>
                      <a:pt x="12" y="39"/>
                    </a:lnTo>
                    <a:lnTo>
                      <a:pt x="19" y="4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9" name="Freeform 109"/>
              <p:cNvSpPr>
                <a:spLocks/>
              </p:cNvSpPr>
              <p:nvPr/>
            </p:nvSpPr>
            <p:spPr bwMode="auto">
              <a:xfrm>
                <a:off x="3104" y="2590"/>
                <a:ext cx="68" cy="74"/>
              </a:xfrm>
              <a:custGeom>
                <a:avLst/>
                <a:gdLst>
                  <a:gd name="T0" fmla="*/ 1 w 136"/>
                  <a:gd name="T1" fmla="*/ 3 h 147"/>
                  <a:gd name="T2" fmla="*/ 0 w 136"/>
                  <a:gd name="T3" fmla="*/ 2 h 147"/>
                  <a:gd name="T4" fmla="*/ 1 w 136"/>
                  <a:gd name="T5" fmla="*/ 2 h 147"/>
                  <a:gd name="T6" fmla="*/ 1 w 136"/>
                  <a:gd name="T7" fmla="*/ 1 h 147"/>
                  <a:gd name="T8" fmla="*/ 1 w 136"/>
                  <a:gd name="T9" fmla="*/ 1 h 147"/>
                  <a:gd name="T10" fmla="*/ 2 w 136"/>
                  <a:gd name="T11" fmla="*/ 1 h 147"/>
                  <a:gd name="T12" fmla="*/ 2 w 136"/>
                  <a:gd name="T13" fmla="*/ 1 h 147"/>
                  <a:gd name="T14" fmla="*/ 2 w 136"/>
                  <a:gd name="T15" fmla="*/ 1 h 147"/>
                  <a:gd name="T16" fmla="*/ 3 w 136"/>
                  <a:gd name="T17" fmla="*/ 1 h 147"/>
                  <a:gd name="T18" fmla="*/ 3 w 136"/>
                  <a:gd name="T19" fmla="*/ 1 h 147"/>
                  <a:gd name="T20" fmla="*/ 4 w 136"/>
                  <a:gd name="T21" fmla="*/ 1 h 147"/>
                  <a:gd name="T22" fmla="*/ 4 w 136"/>
                  <a:gd name="T23" fmla="*/ 1 h 147"/>
                  <a:gd name="T24" fmla="*/ 4 w 136"/>
                  <a:gd name="T25" fmla="*/ 1 h 147"/>
                  <a:gd name="T26" fmla="*/ 5 w 136"/>
                  <a:gd name="T27" fmla="*/ 1 h 147"/>
                  <a:gd name="T28" fmla="*/ 5 w 136"/>
                  <a:gd name="T29" fmla="*/ 2 h 147"/>
                  <a:gd name="T30" fmla="*/ 5 w 136"/>
                  <a:gd name="T31" fmla="*/ 3 h 147"/>
                  <a:gd name="T32" fmla="*/ 5 w 136"/>
                  <a:gd name="T33" fmla="*/ 3 h 147"/>
                  <a:gd name="T34" fmla="*/ 5 w 136"/>
                  <a:gd name="T35" fmla="*/ 4 h 147"/>
                  <a:gd name="T36" fmla="*/ 5 w 136"/>
                  <a:gd name="T37" fmla="*/ 4 h 147"/>
                  <a:gd name="T38" fmla="*/ 4 w 136"/>
                  <a:gd name="T39" fmla="*/ 4 h 147"/>
                  <a:gd name="T40" fmla="*/ 4 w 136"/>
                  <a:gd name="T41" fmla="*/ 4 h 147"/>
                  <a:gd name="T42" fmla="*/ 4 w 136"/>
                  <a:gd name="T43" fmla="*/ 4 h 147"/>
                  <a:gd name="T44" fmla="*/ 3 w 136"/>
                  <a:gd name="T45" fmla="*/ 5 h 147"/>
                  <a:gd name="T46" fmla="*/ 3 w 136"/>
                  <a:gd name="T47" fmla="*/ 5 h 147"/>
                  <a:gd name="T48" fmla="*/ 2 w 136"/>
                  <a:gd name="T49" fmla="*/ 5 h 147"/>
                  <a:gd name="T50" fmla="*/ 2 w 136"/>
                  <a:gd name="T51" fmla="*/ 5 h 147"/>
                  <a:gd name="T52" fmla="*/ 2 w 136"/>
                  <a:gd name="T53" fmla="*/ 4 h 147"/>
                  <a:gd name="T54" fmla="*/ 1 w 136"/>
                  <a:gd name="T55" fmla="*/ 4 h 147"/>
                  <a:gd name="T56" fmla="*/ 1 w 136"/>
                  <a:gd name="T57" fmla="*/ 4 h 147"/>
                  <a:gd name="T58" fmla="*/ 1 w 136"/>
                  <a:gd name="T59" fmla="*/ 4 h 147"/>
                  <a:gd name="T60" fmla="*/ 1 w 136"/>
                  <a:gd name="T61" fmla="*/ 4 h 147"/>
                  <a:gd name="T62" fmla="*/ 1 w 136"/>
                  <a:gd name="T63" fmla="*/ 3 h 14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36" h="147">
                    <a:moveTo>
                      <a:pt x="14" y="74"/>
                    </a:moveTo>
                    <a:lnTo>
                      <a:pt x="6" y="66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4" y="36"/>
                    </a:lnTo>
                    <a:lnTo>
                      <a:pt x="7" y="33"/>
                    </a:lnTo>
                    <a:lnTo>
                      <a:pt x="11" y="30"/>
                    </a:lnTo>
                    <a:lnTo>
                      <a:pt x="15" y="26"/>
                    </a:lnTo>
                    <a:lnTo>
                      <a:pt x="20" y="25"/>
                    </a:lnTo>
                    <a:lnTo>
                      <a:pt x="25" y="24"/>
                    </a:lnTo>
                    <a:lnTo>
                      <a:pt x="30" y="24"/>
                    </a:lnTo>
                    <a:lnTo>
                      <a:pt x="35" y="25"/>
                    </a:lnTo>
                    <a:lnTo>
                      <a:pt x="41" y="27"/>
                    </a:lnTo>
                    <a:lnTo>
                      <a:pt x="43" y="16"/>
                    </a:lnTo>
                    <a:lnTo>
                      <a:pt x="50" y="8"/>
                    </a:lnTo>
                    <a:lnTo>
                      <a:pt x="58" y="2"/>
                    </a:lnTo>
                    <a:lnTo>
                      <a:pt x="68" y="0"/>
                    </a:lnTo>
                    <a:lnTo>
                      <a:pt x="79" y="2"/>
                    </a:lnTo>
                    <a:lnTo>
                      <a:pt x="87" y="8"/>
                    </a:lnTo>
                    <a:lnTo>
                      <a:pt x="92" y="16"/>
                    </a:lnTo>
                    <a:lnTo>
                      <a:pt x="95" y="26"/>
                    </a:lnTo>
                    <a:lnTo>
                      <a:pt x="101" y="24"/>
                    </a:lnTo>
                    <a:lnTo>
                      <a:pt x="105" y="23"/>
                    </a:lnTo>
                    <a:lnTo>
                      <a:pt x="111" y="23"/>
                    </a:lnTo>
                    <a:lnTo>
                      <a:pt x="116" y="24"/>
                    </a:lnTo>
                    <a:lnTo>
                      <a:pt x="121" y="25"/>
                    </a:lnTo>
                    <a:lnTo>
                      <a:pt x="126" y="28"/>
                    </a:lnTo>
                    <a:lnTo>
                      <a:pt x="129" y="32"/>
                    </a:lnTo>
                    <a:lnTo>
                      <a:pt x="133" y="35"/>
                    </a:lnTo>
                    <a:lnTo>
                      <a:pt x="136" y="46"/>
                    </a:lnTo>
                    <a:lnTo>
                      <a:pt x="135" y="55"/>
                    </a:lnTo>
                    <a:lnTo>
                      <a:pt x="130" y="65"/>
                    </a:lnTo>
                    <a:lnTo>
                      <a:pt x="122" y="72"/>
                    </a:lnTo>
                    <a:lnTo>
                      <a:pt x="130" y="80"/>
                    </a:lnTo>
                    <a:lnTo>
                      <a:pt x="135" y="89"/>
                    </a:lnTo>
                    <a:lnTo>
                      <a:pt x="136" y="100"/>
                    </a:lnTo>
                    <a:lnTo>
                      <a:pt x="133" y="110"/>
                    </a:lnTo>
                    <a:lnTo>
                      <a:pt x="129" y="114"/>
                    </a:lnTo>
                    <a:lnTo>
                      <a:pt x="126" y="117"/>
                    </a:lnTo>
                    <a:lnTo>
                      <a:pt x="121" y="121"/>
                    </a:lnTo>
                    <a:lnTo>
                      <a:pt x="117" y="122"/>
                    </a:lnTo>
                    <a:lnTo>
                      <a:pt x="112" y="123"/>
                    </a:lnTo>
                    <a:lnTo>
                      <a:pt x="106" y="123"/>
                    </a:lnTo>
                    <a:lnTo>
                      <a:pt x="102" y="122"/>
                    </a:lnTo>
                    <a:lnTo>
                      <a:pt x="96" y="121"/>
                    </a:lnTo>
                    <a:lnTo>
                      <a:pt x="94" y="131"/>
                    </a:lnTo>
                    <a:lnTo>
                      <a:pt x="88" y="139"/>
                    </a:lnTo>
                    <a:lnTo>
                      <a:pt x="80" y="145"/>
                    </a:lnTo>
                    <a:lnTo>
                      <a:pt x="69" y="147"/>
                    </a:lnTo>
                    <a:lnTo>
                      <a:pt x="59" y="145"/>
                    </a:lnTo>
                    <a:lnTo>
                      <a:pt x="51" y="139"/>
                    </a:lnTo>
                    <a:lnTo>
                      <a:pt x="45" y="131"/>
                    </a:lnTo>
                    <a:lnTo>
                      <a:pt x="42" y="121"/>
                    </a:lnTo>
                    <a:lnTo>
                      <a:pt x="36" y="123"/>
                    </a:lnTo>
                    <a:lnTo>
                      <a:pt x="31" y="124"/>
                    </a:lnTo>
                    <a:lnTo>
                      <a:pt x="26" y="124"/>
                    </a:lnTo>
                    <a:lnTo>
                      <a:pt x="21" y="123"/>
                    </a:lnTo>
                    <a:lnTo>
                      <a:pt x="16" y="122"/>
                    </a:lnTo>
                    <a:lnTo>
                      <a:pt x="12" y="119"/>
                    </a:lnTo>
                    <a:lnTo>
                      <a:pt x="8" y="116"/>
                    </a:lnTo>
                    <a:lnTo>
                      <a:pt x="5" y="111"/>
                    </a:lnTo>
                    <a:lnTo>
                      <a:pt x="1" y="101"/>
                    </a:lnTo>
                    <a:lnTo>
                      <a:pt x="3" y="92"/>
                    </a:lnTo>
                    <a:lnTo>
                      <a:pt x="7" y="83"/>
                    </a:lnTo>
                    <a:lnTo>
                      <a:pt x="14" y="74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0" name="Freeform 110"/>
              <p:cNvSpPr>
                <a:spLocks/>
              </p:cNvSpPr>
              <p:nvPr/>
            </p:nvSpPr>
            <p:spPr bwMode="auto">
              <a:xfrm>
                <a:off x="3129" y="2616"/>
                <a:ext cx="20" cy="20"/>
              </a:xfrm>
              <a:custGeom>
                <a:avLst/>
                <a:gdLst>
                  <a:gd name="T0" fmla="*/ 1 w 39"/>
                  <a:gd name="T1" fmla="*/ 2 h 39"/>
                  <a:gd name="T2" fmla="*/ 1 w 39"/>
                  <a:gd name="T3" fmla="*/ 2 h 39"/>
                  <a:gd name="T4" fmla="*/ 2 w 39"/>
                  <a:gd name="T5" fmla="*/ 2 h 39"/>
                  <a:gd name="T6" fmla="*/ 2 w 39"/>
                  <a:gd name="T7" fmla="*/ 1 h 39"/>
                  <a:gd name="T8" fmla="*/ 2 w 39"/>
                  <a:gd name="T9" fmla="*/ 1 h 39"/>
                  <a:gd name="T10" fmla="*/ 2 w 39"/>
                  <a:gd name="T11" fmla="*/ 1 h 39"/>
                  <a:gd name="T12" fmla="*/ 2 w 39"/>
                  <a:gd name="T13" fmla="*/ 1 h 39"/>
                  <a:gd name="T14" fmla="*/ 1 w 39"/>
                  <a:gd name="T15" fmla="*/ 1 h 39"/>
                  <a:gd name="T16" fmla="*/ 1 w 39"/>
                  <a:gd name="T17" fmla="*/ 0 h 39"/>
                  <a:gd name="T18" fmla="*/ 1 w 39"/>
                  <a:gd name="T19" fmla="*/ 1 h 39"/>
                  <a:gd name="T20" fmla="*/ 1 w 39"/>
                  <a:gd name="T21" fmla="*/ 1 h 39"/>
                  <a:gd name="T22" fmla="*/ 1 w 39"/>
                  <a:gd name="T23" fmla="*/ 1 h 39"/>
                  <a:gd name="T24" fmla="*/ 0 w 39"/>
                  <a:gd name="T25" fmla="*/ 1 h 39"/>
                  <a:gd name="T26" fmla="*/ 1 w 39"/>
                  <a:gd name="T27" fmla="*/ 1 h 39"/>
                  <a:gd name="T28" fmla="*/ 1 w 39"/>
                  <a:gd name="T29" fmla="*/ 2 h 39"/>
                  <a:gd name="T30" fmla="*/ 1 w 39"/>
                  <a:gd name="T31" fmla="*/ 2 h 39"/>
                  <a:gd name="T32" fmla="*/ 1 w 39"/>
                  <a:gd name="T33" fmla="*/ 2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8" y="38"/>
                    </a:lnTo>
                    <a:lnTo>
                      <a:pt x="33" y="33"/>
                    </a:lnTo>
                    <a:lnTo>
                      <a:pt x="38" y="27"/>
                    </a:lnTo>
                    <a:lnTo>
                      <a:pt x="39" y="19"/>
                    </a:lnTo>
                    <a:lnTo>
                      <a:pt x="38" y="12"/>
                    </a:lnTo>
                    <a:lnTo>
                      <a:pt x="33" y="5"/>
                    </a:lnTo>
                    <a:lnTo>
                      <a:pt x="28" y="1"/>
                    </a:lnTo>
                    <a:lnTo>
                      <a:pt x="19" y="0"/>
                    </a:lnTo>
                    <a:lnTo>
                      <a:pt x="13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19"/>
                    </a:lnTo>
                    <a:lnTo>
                      <a:pt x="1" y="27"/>
                    </a:lnTo>
                    <a:lnTo>
                      <a:pt x="6" y="33"/>
                    </a:lnTo>
                    <a:lnTo>
                      <a:pt x="13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1" name="Freeform 111"/>
              <p:cNvSpPr>
                <a:spLocks/>
              </p:cNvSpPr>
              <p:nvPr/>
            </p:nvSpPr>
            <p:spPr bwMode="auto">
              <a:xfrm>
                <a:off x="3055" y="2362"/>
                <a:ext cx="30" cy="30"/>
              </a:xfrm>
              <a:custGeom>
                <a:avLst/>
                <a:gdLst>
                  <a:gd name="T0" fmla="*/ 2 w 60"/>
                  <a:gd name="T1" fmla="*/ 1 h 59"/>
                  <a:gd name="T2" fmla="*/ 2 w 60"/>
                  <a:gd name="T3" fmla="*/ 1 h 59"/>
                  <a:gd name="T4" fmla="*/ 2 w 60"/>
                  <a:gd name="T5" fmla="*/ 1 h 59"/>
                  <a:gd name="T6" fmla="*/ 2 w 60"/>
                  <a:gd name="T7" fmla="*/ 1 h 59"/>
                  <a:gd name="T8" fmla="*/ 2 w 60"/>
                  <a:gd name="T9" fmla="*/ 1 h 59"/>
                  <a:gd name="T10" fmla="*/ 2 w 60"/>
                  <a:gd name="T11" fmla="*/ 1 h 59"/>
                  <a:gd name="T12" fmla="*/ 2 w 60"/>
                  <a:gd name="T13" fmla="*/ 1 h 59"/>
                  <a:gd name="T14" fmla="*/ 2 w 60"/>
                  <a:gd name="T15" fmla="*/ 1 h 59"/>
                  <a:gd name="T16" fmla="*/ 1 w 60"/>
                  <a:gd name="T17" fmla="*/ 0 h 59"/>
                  <a:gd name="T18" fmla="*/ 1 w 60"/>
                  <a:gd name="T19" fmla="*/ 1 h 59"/>
                  <a:gd name="T20" fmla="*/ 1 w 60"/>
                  <a:gd name="T21" fmla="*/ 1 h 59"/>
                  <a:gd name="T22" fmla="*/ 1 w 60"/>
                  <a:gd name="T23" fmla="*/ 1 h 59"/>
                  <a:gd name="T24" fmla="*/ 0 w 60"/>
                  <a:gd name="T25" fmla="*/ 1 h 59"/>
                  <a:gd name="T26" fmla="*/ 1 w 60"/>
                  <a:gd name="T27" fmla="*/ 2 h 59"/>
                  <a:gd name="T28" fmla="*/ 1 w 60"/>
                  <a:gd name="T29" fmla="*/ 2 h 59"/>
                  <a:gd name="T30" fmla="*/ 1 w 60"/>
                  <a:gd name="T31" fmla="*/ 2 h 59"/>
                  <a:gd name="T32" fmla="*/ 1 w 60"/>
                  <a:gd name="T33" fmla="*/ 2 h 59"/>
                  <a:gd name="T34" fmla="*/ 1 w 60"/>
                  <a:gd name="T35" fmla="*/ 2 h 59"/>
                  <a:gd name="T36" fmla="*/ 1 w 60"/>
                  <a:gd name="T37" fmla="*/ 2 h 59"/>
                  <a:gd name="T38" fmla="*/ 1 w 60"/>
                  <a:gd name="T39" fmla="*/ 2 h 59"/>
                  <a:gd name="T40" fmla="*/ 1 w 60"/>
                  <a:gd name="T41" fmla="*/ 2 h 59"/>
                  <a:gd name="T42" fmla="*/ 2 w 60"/>
                  <a:gd name="T43" fmla="*/ 2 h 59"/>
                  <a:gd name="T44" fmla="*/ 2 w 60"/>
                  <a:gd name="T45" fmla="*/ 2 h 59"/>
                  <a:gd name="T46" fmla="*/ 2 w 60"/>
                  <a:gd name="T47" fmla="*/ 2 h 59"/>
                  <a:gd name="T48" fmla="*/ 2 w 60"/>
                  <a:gd name="T49" fmla="*/ 2 h 59"/>
                  <a:gd name="T50" fmla="*/ 2 w 60"/>
                  <a:gd name="T51" fmla="*/ 2 h 59"/>
                  <a:gd name="T52" fmla="*/ 2 w 60"/>
                  <a:gd name="T53" fmla="*/ 2 h 59"/>
                  <a:gd name="T54" fmla="*/ 2 w 60"/>
                  <a:gd name="T55" fmla="*/ 2 h 59"/>
                  <a:gd name="T56" fmla="*/ 2 w 60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5" y="13"/>
                    </a:lnTo>
                    <a:lnTo>
                      <a:pt x="51" y="9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9"/>
                    </a:lnTo>
                    <a:lnTo>
                      <a:pt x="3" y="18"/>
                    </a:lnTo>
                    <a:lnTo>
                      <a:pt x="0" y="29"/>
                    </a:lnTo>
                    <a:lnTo>
                      <a:pt x="2" y="35"/>
                    </a:lnTo>
                    <a:lnTo>
                      <a:pt x="3" y="41"/>
                    </a:lnTo>
                    <a:lnTo>
                      <a:pt x="6" y="46"/>
                    </a:lnTo>
                    <a:lnTo>
                      <a:pt x="10" y="50"/>
                    </a:lnTo>
                    <a:lnTo>
                      <a:pt x="14" y="54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7" y="54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2" name="Freeform 112"/>
              <p:cNvSpPr>
                <a:spLocks/>
              </p:cNvSpPr>
              <p:nvPr/>
            </p:nvSpPr>
            <p:spPr bwMode="auto">
              <a:xfrm>
                <a:off x="3063" y="2369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1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4"/>
                    </a:lnTo>
                    <a:lnTo>
                      <a:pt x="2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1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3" name="Freeform 113"/>
              <p:cNvSpPr>
                <a:spLocks/>
              </p:cNvSpPr>
              <p:nvPr/>
            </p:nvSpPr>
            <p:spPr bwMode="auto">
              <a:xfrm>
                <a:off x="2814" y="2479"/>
                <a:ext cx="30" cy="30"/>
              </a:xfrm>
              <a:custGeom>
                <a:avLst/>
                <a:gdLst>
                  <a:gd name="T0" fmla="*/ 2 w 60"/>
                  <a:gd name="T1" fmla="*/ 1 h 60"/>
                  <a:gd name="T2" fmla="*/ 2 w 60"/>
                  <a:gd name="T3" fmla="*/ 1 h 60"/>
                  <a:gd name="T4" fmla="*/ 2 w 60"/>
                  <a:gd name="T5" fmla="*/ 1 h 60"/>
                  <a:gd name="T6" fmla="*/ 2 w 60"/>
                  <a:gd name="T7" fmla="*/ 1 h 60"/>
                  <a:gd name="T8" fmla="*/ 2 w 60"/>
                  <a:gd name="T9" fmla="*/ 1 h 60"/>
                  <a:gd name="T10" fmla="*/ 2 w 60"/>
                  <a:gd name="T11" fmla="*/ 1 h 60"/>
                  <a:gd name="T12" fmla="*/ 2 w 60"/>
                  <a:gd name="T13" fmla="*/ 1 h 60"/>
                  <a:gd name="T14" fmla="*/ 2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0 w 60"/>
                  <a:gd name="T27" fmla="*/ 2 h 60"/>
                  <a:gd name="T28" fmla="*/ 1 w 60"/>
                  <a:gd name="T29" fmla="*/ 2 h 60"/>
                  <a:gd name="T30" fmla="*/ 1 w 60"/>
                  <a:gd name="T31" fmla="*/ 2 h 60"/>
                  <a:gd name="T32" fmla="*/ 1 w 60"/>
                  <a:gd name="T33" fmla="*/ 2 h 60"/>
                  <a:gd name="T34" fmla="*/ 1 w 60"/>
                  <a:gd name="T35" fmla="*/ 2 h 60"/>
                  <a:gd name="T36" fmla="*/ 1 w 60"/>
                  <a:gd name="T37" fmla="*/ 2 h 60"/>
                  <a:gd name="T38" fmla="*/ 1 w 60"/>
                  <a:gd name="T39" fmla="*/ 2 h 60"/>
                  <a:gd name="T40" fmla="*/ 1 w 60"/>
                  <a:gd name="T41" fmla="*/ 2 h 60"/>
                  <a:gd name="T42" fmla="*/ 2 w 60"/>
                  <a:gd name="T43" fmla="*/ 2 h 60"/>
                  <a:gd name="T44" fmla="*/ 2 w 60"/>
                  <a:gd name="T45" fmla="*/ 2 h 60"/>
                  <a:gd name="T46" fmla="*/ 2 w 60"/>
                  <a:gd name="T47" fmla="*/ 2 h 60"/>
                  <a:gd name="T48" fmla="*/ 2 w 60"/>
                  <a:gd name="T49" fmla="*/ 2 h 60"/>
                  <a:gd name="T50" fmla="*/ 2 w 60"/>
                  <a:gd name="T51" fmla="*/ 2 h 60"/>
                  <a:gd name="T52" fmla="*/ 2 w 60"/>
                  <a:gd name="T53" fmla="*/ 2 h 60"/>
                  <a:gd name="T54" fmla="*/ 2 w 60"/>
                  <a:gd name="T55" fmla="*/ 2 h 60"/>
                  <a:gd name="T56" fmla="*/ 2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7" y="19"/>
                    </a:lnTo>
                    <a:lnTo>
                      <a:pt x="54" y="14"/>
                    </a:lnTo>
                    <a:lnTo>
                      <a:pt x="51" y="10"/>
                    </a:lnTo>
                    <a:lnTo>
                      <a:pt x="46" y="6"/>
                    </a:lnTo>
                    <a:lnTo>
                      <a:pt x="41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8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2"/>
                    </a:lnTo>
                    <a:lnTo>
                      <a:pt x="4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7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4" name="Freeform 114"/>
              <p:cNvSpPr>
                <a:spLocks/>
              </p:cNvSpPr>
              <p:nvPr/>
            </p:nvSpPr>
            <p:spPr bwMode="auto">
              <a:xfrm>
                <a:off x="2821" y="2486"/>
                <a:ext cx="15" cy="15"/>
              </a:xfrm>
              <a:custGeom>
                <a:avLst/>
                <a:gdLst>
                  <a:gd name="T0" fmla="*/ 1 w 29"/>
                  <a:gd name="T1" fmla="*/ 1 h 30"/>
                  <a:gd name="T2" fmla="*/ 1 w 29"/>
                  <a:gd name="T3" fmla="*/ 1 h 30"/>
                  <a:gd name="T4" fmla="*/ 1 w 29"/>
                  <a:gd name="T5" fmla="*/ 1 h 30"/>
                  <a:gd name="T6" fmla="*/ 1 w 29"/>
                  <a:gd name="T7" fmla="*/ 1 h 30"/>
                  <a:gd name="T8" fmla="*/ 1 w 29"/>
                  <a:gd name="T9" fmla="*/ 1 h 30"/>
                  <a:gd name="T10" fmla="*/ 1 w 29"/>
                  <a:gd name="T11" fmla="*/ 1 h 30"/>
                  <a:gd name="T12" fmla="*/ 1 w 29"/>
                  <a:gd name="T13" fmla="*/ 1 h 30"/>
                  <a:gd name="T14" fmla="*/ 0 w 29"/>
                  <a:gd name="T15" fmla="*/ 1 h 30"/>
                  <a:gd name="T16" fmla="*/ 0 w 29"/>
                  <a:gd name="T17" fmla="*/ 1 h 30"/>
                  <a:gd name="T18" fmla="*/ 0 w 29"/>
                  <a:gd name="T19" fmla="*/ 1 h 30"/>
                  <a:gd name="T20" fmla="*/ 1 w 29"/>
                  <a:gd name="T21" fmla="*/ 1 h 30"/>
                  <a:gd name="T22" fmla="*/ 1 w 29"/>
                  <a:gd name="T23" fmla="*/ 1 h 30"/>
                  <a:gd name="T24" fmla="*/ 1 w 29"/>
                  <a:gd name="T25" fmla="*/ 1 h 30"/>
                  <a:gd name="T26" fmla="*/ 1 w 29"/>
                  <a:gd name="T27" fmla="*/ 1 h 30"/>
                  <a:gd name="T28" fmla="*/ 1 w 29"/>
                  <a:gd name="T29" fmla="*/ 1 h 30"/>
                  <a:gd name="T30" fmla="*/ 1 w 29"/>
                  <a:gd name="T31" fmla="*/ 0 h 30"/>
                  <a:gd name="T32" fmla="*/ 1 w 29"/>
                  <a:gd name="T33" fmla="*/ 0 h 30"/>
                  <a:gd name="T34" fmla="*/ 1 w 29"/>
                  <a:gd name="T35" fmla="*/ 0 h 30"/>
                  <a:gd name="T36" fmla="*/ 1 w 29"/>
                  <a:gd name="T37" fmla="*/ 1 h 30"/>
                  <a:gd name="T38" fmla="*/ 1 w 29"/>
                  <a:gd name="T39" fmla="*/ 1 h 30"/>
                  <a:gd name="T40" fmla="*/ 1 w 29"/>
                  <a:gd name="T41" fmla="*/ 1 h 30"/>
                  <a:gd name="T42" fmla="*/ 1 w 29"/>
                  <a:gd name="T43" fmla="*/ 1 h 30"/>
                  <a:gd name="T44" fmla="*/ 1 w 29"/>
                  <a:gd name="T45" fmla="*/ 1 h 30"/>
                  <a:gd name="T46" fmla="*/ 1 w 29"/>
                  <a:gd name="T47" fmla="*/ 1 h 30"/>
                  <a:gd name="T48" fmla="*/ 1 w 29"/>
                  <a:gd name="T49" fmla="*/ 1 h 30"/>
                  <a:gd name="T50" fmla="*/ 1 w 29"/>
                  <a:gd name="T51" fmla="*/ 1 h 30"/>
                  <a:gd name="T52" fmla="*/ 1 w 29"/>
                  <a:gd name="T53" fmla="*/ 1 h 30"/>
                  <a:gd name="T54" fmla="*/ 1 w 29"/>
                  <a:gd name="T55" fmla="*/ 1 h 30"/>
                  <a:gd name="T56" fmla="*/ 1 w 29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9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10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8" y="10"/>
                    </a:lnTo>
                    <a:lnTo>
                      <a:pt x="29" y="13"/>
                    </a:lnTo>
                    <a:lnTo>
                      <a:pt x="29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5" name="Freeform 115"/>
              <p:cNvSpPr>
                <a:spLocks/>
              </p:cNvSpPr>
              <p:nvPr/>
            </p:nvSpPr>
            <p:spPr bwMode="auto">
              <a:xfrm>
                <a:off x="2798" y="2274"/>
                <a:ext cx="30" cy="29"/>
              </a:xfrm>
              <a:custGeom>
                <a:avLst/>
                <a:gdLst>
                  <a:gd name="T0" fmla="*/ 2 w 60"/>
                  <a:gd name="T1" fmla="*/ 0 h 59"/>
                  <a:gd name="T2" fmla="*/ 2 w 60"/>
                  <a:gd name="T3" fmla="*/ 0 h 59"/>
                  <a:gd name="T4" fmla="*/ 2 w 60"/>
                  <a:gd name="T5" fmla="*/ 0 h 59"/>
                  <a:gd name="T6" fmla="*/ 2 w 60"/>
                  <a:gd name="T7" fmla="*/ 0 h 59"/>
                  <a:gd name="T8" fmla="*/ 2 w 60"/>
                  <a:gd name="T9" fmla="*/ 0 h 59"/>
                  <a:gd name="T10" fmla="*/ 2 w 60"/>
                  <a:gd name="T11" fmla="*/ 0 h 59"/>
                  <a:gd name="T12" fmla="*/ 2 w 60"/>
                  <a:gd name="T13" fmla="*/ 0 h 59"/>
                  <a:gd name="T14" fmla="*/ 2 w 60"/>
                  <a:gd name="T15" fmla="*/ 0 h 59"/>
                  <a:gd name="T16" fmla="*/ 1 w 60"/>
                  <a:gd name="T17" fmla="*/ 0 h 59"/>
                  <a:gd name="T18" fmla="*/ 1 w 60"/>
                  <a:gd name="T19" fmla="*/ 0 h 59"/>
                  <a:gd name="T20" fmla="*/ 1 w 60"/>
                  <a:gd name="T21" fmla="*/ 0 h 59"/>
                  <a:gd name="T22" fmla="*/ 1 w 60"/>
                  <a:gd name="T23" fmla="*/ 0 h 59"/>
                  <a:gd name="T24" fmla="*/ 0 w 60"/>
                  <a:gd name="T25" fmla="*/ 0 h 59"/>
                  <a:gd name="T26" fmla="*/ 1 w 60"/>
                  <a:gd name="T27" fmla="*/ 1 h 59"/>
                  <a:gd name="T28" fmla="*/ 1 w 60"/>
                  <a:gd name="T29" fmla="*/ 1 h 59"/>
                  <a:gd name="T30" fmla="*/ 1 w 60"/>
                  <a:gd name="T31" fmla="*/ 1 h 59"/>
                  <a:gd name="T32" fmla="*/ 1 w 60"/>
                  <a:gd name="T33" fmla="*/ 1 h 59"/>
                  <a:gd name="T34" fmla="*/ 1 w 60"/>
                  <a:gd name="T35" fmla="*/ 1 h 59"/>
                  <a:gd name="T36" fmla="*/ 1 w 60"/>
                  <a:gd name="T37" fmla="*/ 1 h 59"/>
                  <a:gd name="T38" fmla="*/ 1 w 60"/>
                  <a:gd name="T39" fmla="*/ 1 h 59"/>
                  <a:gd name="T40" fmla="*/ 1 w 60"/>
                  <a:gd name="T41" fmla="*/ 1 h 59"/>
                  <a:gd name="T42" fmla="*/ 2 w 60"/>
                  <a:gd name="T43" fmla="*/ 1 h 59"/>
                  <a:gd name="T44" fmla="*/ 2 w 60"/>
                  <a:gd name="T45" fmla="*/ 1 h 59"/>
                  <a:gd name="T46" fmla="*/ 2 w 60"/>
                  <a:gd name="T47" fmla="*/ 1 h 59"/>
                  <a:gd name="T48" fmla="*/ 2 w 60"/>
                  <a:gd name="T49" fmla="*/ 1 h 59"/>
                  <a:gd name="T50" fmla="*/ 2 w 60"/>
                  <a:gd name="T51" fmla="*/ 1 h 59"/>
                  <a:gd name="T52" fmla="*/ 2 w 60"/>
                  <a:gd name="T53" fmla="*/ 1 h 59"/>
                  <a:gd name="T54" fmla="*/ 2 w 60"/>
                  <a:gd name="T55" fmla="*/ 1 h 59"/>
                  <a:gd name="T56" fmla="*/ 2 w 60"/>
                  <a:gd name="T57" fmla="*/ 0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9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5" y="46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7" y="41"/>
                    </a:lnTo>
                    <a:lnTo>
                      <a:pt x="58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6" name="Freeform 116"/>
              <p:cNvSpPr>
                <a:spLocks/>
              </p:cNvSpPr>
              <p:nvPr/>
            </p:nvSpPr>
            <p:spPr bwMode="auto">
              <a:xfrm>
                <a:off x="2805" y="2281"/>
                <a:ext cx="15" cy="15"/>
              </a:xfrm>
              <a:custGeom>
                <a:avLst/>
                <a:gdLst>
                  <a:gd name="T0" fmla="*/ 1 w 30"/>
                  <a:gd name="T1" fmla="*/ 1 h 29"/>
                  <a:gd name="T2" fmla="*/ 1 w 30"/>
                  <a:gd name="T3" fmla="*/ 1 h 29"/>
                  <a:gd name="T4" fmla="*/ 1 w 30"/>
                  <a:gd name="T5" fmla="*/ 1 h 29"/>
                  <a:gd name="T6" fmla="*/ 1 w 30"/>
                  <a:gd name="T7" fmla="*/ 1 h 29"/>
                  <a:gd name="T8" fmla="*/ 1 w 30"/>
                  <a:gd name="T9" fmla="*/ 1 h 29"/>
                  <a:gd name="T10" fmla="*/ 1 w 30"/>
                  <a:gd name="T11" fmla="*/ 1 h 29"/>
                  <a:gd name="T12" fmla="*/ 1 w 30"/>
                  <a:gd name="T13" fmla="*/ 1 h 29"/>
                  <a:gd name="T14" fmla="*/ 0 w 30"/>
                  <a:gd name="T15" fmla="*/ 1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1 w 30"/>
                  <a:gd name="T29" fmla="*/ 1 h 29"/>
                  <a:gd name="T30" fmla="*/ 1 w 30"/>
                  <a:gd name="T31" fmla="*/ 0 h 29"/>
                  <a:gd name="T32" fmla="*/ 1 w 30"/>
                  <a:gd name="T33" fmla="*/ 0 h 29"/>
                  <a:gd name="T34" fmla="*/ 1 w 30"/>
                  <a:gd name="T35" fmla="*/ 0 h 29"/>
                  <a:gd name="T36" fmla="*/ 1 w 30"/>
                  <a:gd name="T37" fmla="*/ 1 h 29"/>
                  <a:gd name="T38" fmla="*/ 1 w 30"/>
                  <a:gd name="T39" fmla="*/ 1 h 29"/>
                  <a:gd name="T40" fmla="*/ 1 w 30"/>
                  <a:gd name="T41" fmla="*/ 1 h 29"/>
                  <a:gd name="T42" fmla="*/ 1 w 30"/>
                  <a:gd name="T43" fmla="*/ 1 h 29"/>
                  <a:gd name="T44" fmla="*/ 1 w 30"/>
                  <a:gd name="T45" fmla="*/ 1 h 29"/>
                  <a:gd name="T46" fmla="*/ 1 w 30"/>
                  <a:gd name="T47" fmla="*/ 1 h 29"/>
                  <a:gd name="T48" fmla="*/ 1 w 30"/>
                  <a:gd name="T49" fmla="*/ 1 h 29"/>
                  <a:gd name="T50" fmla="*/ 1 w 30"/>
                  <a:gd name="T51" fmla="*/ 1 h 29"/>
                  <a:gd name="T52" fmla="*/ 1 w 30"/>
                  <a:gd name="T53" fmla="*/ 1 h 29"/>
                  <a:gd name="T54" fmla="*/ 1 w 30"/>
                  <a:gd name="T55" fmla="*/ 1 h 29"/>
                  <a:gd name="T56" fmla="*/ 1 w 30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7" name="Freeform 117"/>
              <p:cNvSpPr>
                <a:spLocks/>
              </p:cNvSpPr>
              <p:nvPr/>
            </p:nvSpPr>
            <p:spPr bwMode="auto">
              <a:xfrm>
                <a:off x="2918" y="2596"/>
                <a:ext cx="30" cy="30"/>
              </a:xfrm>
              <a:custGeom>
                <a:avLst/>
                <a:gdLst>
                  <a:gd name="T0" fmla="*/ 2 w 60"/>
                  <a:gd name="T1" fmla="*/ 1 h 60"/>
                  <a:gd name="T2" fmla="*/ 2 w 60"/>
                  <a:gd name="T3" fmla="*/ 1 h 60"/>
                  <a:gd name="T4" fmla="*/ 2 w 60"/>
                  <a:gd name="T5" fmla="*/ 1 h 60"/>
                  <a:gd name="T6" fmla="*/ 2 w 60"/>
                  <a:gd name="T7" fmla="*/ 1 h 60"/>
                  <a:gd name="T8" fmla="*/ 2 w 60"/>
                  <a:gd name="T9" fmla="*/ 1 h 60"/>
                  <a:gd name="T10" fmla="*/ 2 w 60"/>
                  <a:gd name="T11" fmla="*/ 1 h 60"/>
                  <a:gd name="T12" fmla="*/ 2 w 60"/>
                  <a:gd name="T13" fmla="*/ 1 h 60"/>
                  <a:gd name="T14" fmla="*/ 2 w 60"/>
                  <a:gd name="T15" fmla="*/ 0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2 h 60"/>
                  <a:gd name="T28" fmla="*/ 1 w 60"/>
                  <a:gd name="T29" fmla="*/ 2 h 60"/>
                  <a:gd name="T30" fmla="*/ 1 w 60"/>
                  <a:gd name="T31" fmla="*/ 2 h 60"/>
                  <a:gd name="T32" fmla="*/ 1 w 60"/>
                  <a:gd name="T33" fmla="*/ 2 h 60"/>
                  <a:gd name="T34" fmla="*/ 1 w 60"/>
                  <a:gd name="T35" fmla="*/ 2 h 60"/>
                  <a:gd name="T36" fmla="*/ 1 w 60"/>
                  <a:gd name="T37" fmla="*/ 2 h 60"/>
                  <a:gd name="T38" fmla="*/ 1 w 60"/>
                  <a:gd name="T39" fmla="*/ 2 h 60"/>
                  <a:gd name="T40" fmla="*/ 1 w 60"/>
                  <a:gd name="T41" fmla="*/ 2 h 60"/>
                  <a:gd name="T42" fmla="*/ 2 w 60"/>
                  <a:gd name="T43" fmla="*/ 2 h 60"/>
                  <a:gd name="T44" fmla="*/ 2 w 60"/>
                  <a:gd name="T45" fmla="*/ 2 h 60"/>
                  <a:gd name="T46" fmla="*/ 2 w 60"/>
                  <a:gd name="T47" fmla="*/ 2 h 60"/>
                  <a:gd name="T48" fmla="*/ 2 w 60"/>
                  <a:gd name="T49" fmla="*/ 2 h 60"/>
                  <a:gd name="T50" fmla="*/ 2 w 60"/>
                  <a:gd name="T51" fmla="*/ 2 h 60"/>
                  <a:gd name="T52" fmla="*/ 2 w 60"/>
                  <a:gd name="T53" fmla="*/ 2 h 60"/>
                  <a:gd name="T54" fmla="*/ 2 w 60"/>
                  <a:gd name="T55" fmla="*/ 2 h 60"/>
                  <a:gd name="T56" fmla="*/ 2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5" y="13"/>
                    </a:lnTo>
                    <a:lnTo>
                      <a:pt x="52" y="8"/>
                    </a:lnTo>
                    <a:lnTo>
                      <a:pt x="47" y="5"/>
                    </a:lnTo>
                    <a:lnTo>
                      <a:pt x="42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7" y="54"/>
                    </a:lnTo>
                    <a:lnTo>
                      <a:pt x="52" y="51"/>
                    </a:lnTo>
                    <a:lnTo>
                      <a:pt x="55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8" name="Freeform 118"/>
              <p:cNvSpPr>
                <a:spLocks/>
              </p:cNvSpPr>
              <p:nvPr/>
            </p:nvSpPr>
            <p:spPr bwMode="auto">
              <a:xfrm>
                <a:off x="2925" y="2604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1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9" name="Freeform 119"/>
              <p:cNvSpPr>
                <a:spLocks/>
              </p:cNvSpPr>
              <p:nvPr/>
            </p:nvSpPr>
            <p:spPr bwMode="auto">
              <a:xfrm>
                <a:off x="2819" y="2655"/>
                <a:ext cx="30" cy="29"/>
              </a:xfrm>
              <a:custGeom>
                <a:avLst/>
                <a:gdLst>
                  <a:gd name="T0" fmla="*/ 2 w 60"/>
                  <a:gd name="T1" fmla="*/ 0 h 59"/>
                  <a:gd name="T2" fmla="*/ 2 w 60"/>
                  <a:gd name="T3" fmla="*/ 0 h 59"/>
                  <a:gd name="T4" fmla="*/ 2 w 60"/>
                  <a:gd name="T5" fmla="*/ 0 h 59"/>
                  <a:gd name="T6" fmla="*/ 2 w 60"/>
                  <a:gd name="T7" fmla="*/ 0 h 59"/>
                  <a:gd name="T8" fmla="*/ 2 w 60"/>
                  <a:gd name="T9" fmla="*/ 0 h 59"/>
                  <a:gd name="T10" fmla="*/ 2 w 60"/>
                  <a:gd name="T11" fmla="*/ 0 h 59"/>
                  <a:gd name="T12" fmla="*/ 2 w 60"/>
                  <a:gd name="T13" fmla="*/ 0 h 59"/>
                  <a:gd name="T14" fmla="*/ 2 w 60"/>
                  <a:gd name="T15" fmla="*/ 0 h 59"/>
                  <a:gd name="T16" fmla="*/ 1 w 60"/>
                  <a:gd name="T17" fmla="*/ 0 h 59"/>
                  <a:gd name="T18" fmla="*/ 1 w 60"/>
                  <a:gd name="T19" fmla="*/ 0 h 59"/>
                  <a:gd name="T20" fmla="*/ 1 w 60"/>
                  <a:gd name="T21" fmla="*/ 0 h 59"/>
                  <a:gd name="T22" fmla="*/ 1 w 60"/>
                  <a:gd name="T23" fmla="*/ 0 h 59"/>
                  <a:gd name="T24" fmla="*/ 0 w 60"/>
                  <a:gd name="T25" fmla="*/ 0 h 59"/>
                  <a:gd name="T26" fmla="*/ 1 w 60"/>
                  <a:gd name="T27" fmla="*/ 1 h 59"/>
                  <a:gd name="T28" fmla="*/ 1 w 60"/>
                  <a:gd name="T29" fmla="*/ 1 h 59"/>
                  <a:gd name="T30" fmla="*/ 1 w 60"/>
                  <a:gd name="T31" fmla="*/ 1 h 59"/>
                  <a:gd name="T32" fmla="*/ 1 w 60"/>
                  <a:gd name="T33" fmla="*/ 1 h 59"/>
                  <a:gd name="T34" fmla="*/ 1 w 60"/>
                  <a:gd name="T35" fmla="*/ 1 h 59"/>
                  <a:gd name="T36" fmla="*/ 1 w 60"/>
                  <a:gd name="T37" fmla="*/ 1 h 59"/>
                  <a:gd name="T38" fmla="*/ 1 w 60"/>
                  <a:gd name="T39" fmla="*/ 1 h 59"/>
                  <a:gd name="T40" fmla="*/ 1 w 60"/>
                  <a:gd name="T41" fmla="*/ 1 h 59"/>
                  <a:gd name="T42" fmla="*/ 2 w 60"/>
                  <a:gd name="T43" fmla="*/ 1 h 59"/>
                  <a:gd name="T44" fmla="*/ 2 w 60"/>
                  <a:gd name="T45" fmla="*/ 1 h 59"/>
                  <a:gd name="T46" fmla="*/ 2 w 60"/>
                  <a:gd name="T47" fmla="*/ 1 h 59"/>
                  <a:gd name="T48" fmla="*/ 2 w 60"/>
                  <a:gd name="T49" fmla="*/ 1 h 59"/>
                  <a:gd name="T50" fmla="*/ 2 w 60"/>
                  <a:gd name="T51" fmla="*/ 1 h 59"/>
                  <a:gd name="T52" fmla="*/ 2 w 60"/>
                  <a:gd name="T53" fmla="*/ 1 h 59"/>
                  <a:gd name="T54" fmla="*/ 2 w 60"/>
                  <a:gd name="T55" fmla="*/ 1 h 59"/>
                  <a:gd name="T56" fmla="*/ 2 w 60"/>
                  <a:gd name="T57" fmla="*/ 0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3" y="40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9" y="56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2" y="56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8" y="40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0" name="Freeform 120"/>
              <p:cNvSpPr>
                <a:spLocks/>
              </p:cNvSpPr>
              <p:nvPr/>
            </p:nvSpPr>
            <p:spPr bwMode="auto">
              <a:xfrm>
                <a:off x="2827" y="2662"/>
                <a:ext cx="15" cy="15"/>
              </a:xfrm>
              <a:custGeom>
                <a:avLst/>
                <a:gdLst>
                  <a:gd name="T0" fmla="*/ 1 w 30"/>
                  <a:gd name="T1" fmla="*/ 1 h 29"/>
                  <a:gd name="T2" fmla="*/ 1 w 30"/>
                  <a:gd name="T3" fmla="*/ 1 h 29"/>
                  <a:gd name="T4" fmla="*/ 1 w 30"/>
                  <a:gd name="T5" fmla="*/ 1 h 29"/>
                  <a:gd name="T6" fmla="*/ 1 w 30"/>
                  <a:gd name="T7" fmla="*/ 1 h 29"/>
                  <a:gd name="T8" fmla="*/ 1 w 30"/>
                  <a:gd name="T9" fmla="*/ 1 h 29"/>
                  <a:gd name="T10" fmla="*/ 1 w 30"/>
                  <a:gd name="T11" fmla="*/ 1 h 29"/>
                  <a:gd name="T12" fmla="*/ 1 w 30"/>
                  <a:gd name="T13" fmla="*/ 1 h 29"/>
                  <a:gd name="T14" fmla="*/ 0 w 30"/>
                  <a:gd name="T15" fmla="*/ 1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1 w 30"/>
                  <a:gd name="T29" fmla="*/ 1 h 29"/>
                  <a:gd name="T30" fmla="*/ 1 w 30"/>
                  <a:gd name="T31" fmla="*/ 0 h 29"/>
                  <a:gd name="T32" fmla="*/ 1 w 30"/>
                  <a:gd name="T33" fmla="*/ 0 h 29"/>
                  <a:gd name="T34" fmla="*/ 1 w 30"/>
                  <a:gd name="T35" fmla="*/ 0 h 29"/>
                  <a:gd name="T36" fmla="*/ 1 w 30"/>
                  <a:gd name="T37" fmla="*/ 1 h 29"/>
                  <a:gd name="T38" fmla="*/ 1 w 30"/>
                  <a:gd name="T39" fmla="*/ 1 h 29"/>
                  <a:gd name="T40" fmla="*/ 1 w 30"/>
                  <a:gd name="T41" fmla="*/ 1 h 29"/>
                  <a:gd name="T42" fmla="*/ 1 w 30"/>
                  <a:gd name="T43" fmla="*/ 1 h 29"/>
                  <a:gd name="T44" fmla="*/ 1 w 30"/>
                  <a:gd name="T45" fmla="*/ 1 h 29"/>
                  <a:gd name="T46" fmla="*/ 1 w 30"/>
                  <a:gd name="T47" fmla="*/ 1 h 29"/>
                  <a:gd name="T48" fmla="*/ 1 w 30"/>
                  <a:gd name="T49" fmla="*/ 1 h 29"/>
                  <a:gd name="T50" fmla="*/ 1 w 30"/>
                  <a:gd name="T51" fmla="*/ 1 h 29"/>
                  <a:gd name="T52" fmla="*/ 1 w 30"/>
                  <a:gd name="T53" fmla="*/ 1 h 29"/>
                  <a:gd name="T54" fmla="*/ 1 w 30"/>
                  <a:gd name="T55" fmla="*/ 1 h 29"/>
                  <a:gd name="T56" fmla="*/ 1 w 30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3" y="29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3" y="6"/>
                    </a:lnTo>
                    <a:lnTo>
                      <a:pt x="5" y="3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3"/>
                    </a:lnTo>
                    <a:lnTo>
                      <a:pt x="27" y="6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6" y="25"/>
                    </a:lnTo>
                    <a:lnTo>
                      <a:pt x="21" y="27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1" name="Freeform 121"/>
              <p:cNvSpPr>
                <a:spLocks/>
              </p:cNvSpPr>
              <p:nvPr/>
            </p:nvSpPr>
            <p:spPr bwMode="auto">
              <a:xfrm>
                <a:off x="3120" y="2711"/>
                <a:ext cx="30" cy="30"/>
              </a:xfrm>
              <a:custGeom>
                <a:avLst/>
                <a:gdLst>
                  <a:gd name="T0" fmla="*/ 2 w 59"/>
                  <a:gd name="T1" fmla="*/ 1 h 60"/>
                  <a:gd name="T2" fmla="*/ 2 w 59"/>
                  <a:gd name="T3" fmla="*/ 1 h 60"/>
                  <a:gd name="T4" fmla="*/ 2 w 59"/>
                  <a:gd name="T5" fmla="*/ 1 h 60"/>
                  <a:gd name="T6" fmla="*/ 2 w 59"/>
                  <a:gd name="T7" fmla="*/ 1 h 60"/>
                  <a:gd name="T8" fmla="*/ 2 w 59"/>
                  <a:gd name="T9" fmla="*/ 1 h 60"/>
                  <a:gd name="T10" fmla="*/ 2 w 59"/>
                  <a:gd name="T11" fmla="*/ 1 h 60"/>
                  <a:gd name="T12" fmla="*/ 2 w 59"/>
                  <a:gd name="T13" fmla="*/ 1 h 60"/>
                  <a:gd name="T14" fmla="*/ 2 w 59"/>
                  <a:gd name="T15" fmla="*/ 1 h 60"/>
                  <a:gd name="T16" fmla="*/ 1 w 59"/>
                  <a:gd name="T17" fmla="*/ 0 h 60"/>
                  <a:gd name="T18" fmla="*/ 1 w 59"/>
                  <a:gd name="T19" fmla="*/ 1 h 60"/>
                  <a:gd name="T20" fmla="*/ 1 w 59"/>
                  <a:gd name="T21" fmla="*/ 1 h 60"/>
                  <a:gd name="T22" fmla="*/ 1 w 59"/>
                  <a:gd name="T23" fmla="*/ 1 h 60"/>
                  <a:gd name="T24" fmla="*/ 0 w 59"/>
                  <a:gd name="T25" fmla="*/ 1 h 60"/>
                  <a:gd name="T26" fmla="*/ 1 w 59"/>
                  <a:gd name="T27" fmla="*/ 2 h 60"/>
                  <a:gd name="T28" fmla="*/ 1 w 59"/>
                  <a:gd name="T29" fmla="*/ 2 h 60"/>
                  <a:gd name="T30" fmla="*/ 1 w 59"/>
                  <a:gd name="T31" fmla="*/ 2 h 60"/>
                  <a:gd name="T32" fmla="*/ 1 w 59"/>
                  <a:gd name="T33" fmla="*/ 2 h 60"/>
                  <a:gd name="T34" fmla="*/ 1 w 59"/>
                  <a:gd name="T35" fmla="*/ 2 h 60"/>
                  <a:gd name="T36" fmla="*/ 1 w 59"/>
                  <a:gd name="T37" fmla="*/ 2 h 60"/>
                  <a:gd name="T38" fmla="*/ 1 w 59"/>
                  <a:gd name="T39" fmla="*/ 2 h 60"/>
                  <a:gd name="T40" fmla="*/ 1 w 59"/>
                  <a:gd name="T41" fmla="*/ 2 h 60"/>
                  <a:gd name="T42" fmla="*/ 2 w 59"/>
                  <a:gd name="T43" fmla="*/ 2 h 60"/>
                  <a:gd name="T44" fmla="*/ 2 w 59"/>
                  <a:gd name="T45" fmla="*/ 2 h 60"/>
                  <a:gd name="T46" fmla="*/ 2 w 59"/>
                  <a:gd name="T47" fmla="*/ 2 h 60"/>
                  <a:gd name="T48" fmla="*/ 2 w 59"/>
                  <a:gd name="T49" fmla="*/ 2 h 60"/>
                  <a:gd name="T50" fmla="*/ 2 w 59"/>
                  <a:gd name="T51" fmla="*/ 2 h 60"/>
                  <a:gd name="T52" fmla="*/ 2 w 59"/>
                  <a:gd name="T53" fmla="*/ 2 h 60"/>
                  <a:gd name="T54" fmla="*/ 2 w 59"/>
                  <a:gd name="T55" fmla="*/ 2 h 60"/>
                  <a:gd name="T56" fmla="*/ 2 w 59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9" h="60">
                    <a:moveTo>
                      <a:pt x="59" y="30"/>
                    </a:moveTo>
                    <a:lnTo>
                      <a:pt x="58" y="25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5" y="2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9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7"/>
                    </a:lnTo>
                    <a:lnTo>
                      <a:pt x="9" y="51"/>
                    </a:lnTo>
                    <a:lnTo>
                      <a:pt x="13" y="55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5" y="59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2"/>
                    </a:lnTo>
                    <a:lnTo>
                      <a:pt x="58" y="36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2" name="Freeform 122"/>
              <p:cNvSpPr>
                <a:spLocks/>
              </p:cNvSpPr>
              <p:nvPr/>
            </p:nvSpPr>
            <p:spPr bwMode="auto">
              <a:xfrm>
                <a:off x="3128" y="2718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6" y="27"/>
                    </a:lnTo>
                    <a:lnTo>
                      <a:pt x="4" y="26"/>
                    </a:lnTo>
                    <a:lnTo>
                      <a:pt x="3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4" y="5"/>
                    </a:lnTo>
                    <a:lnTo>
                      <a:pt x="6" y="3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8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0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3" name="Freeform 123"/>
              <p:cNvSpPr>
                <a:spLocks/>
              </p:cNvSpPr>
              <p:nvPr/>
            </p:nvSpPr>
            <p:spPr bwMode="auto">
              <a:xfrm>
                <a:off x="3136" y="2454"/>
                <a:ext cx="30" cy="30"/>
              </a:xfrm>
              <a:custGeom>
                <a:avLst/>
                <a:gdLst>
                  <a:gd name="T0" fmla="*/ 2 w 60"/>
                  <a:gd name="T1" fmla="*/ 1 h 60"/>
                  <a:gd name="T2" fmla="*/ 2 w 60"/>
                  <a:gd name="T3" fmla="*/ 1 h 60"/>
                  <a:gd name="T4" fmla="*/ 2 w 60"/>
                  <a:gd name="T5" fmla="*/ 1 h 60"/>
                  <a:gd name="T6" fmla="*/ 2 w 60"/>
                  <a:gd name="T7" fmla="*/ 1 h 60"/>
                  <a:gd name="T8" fmla="*/ 2 w 60"/>
                  <a:gd name="T9" fmla="*/ 1 h 60"/>
                  <a:gd name="T10" fmla="*/ 2 w 60"/>
                  <a:gd name="T11" fmla="*/ 1 h 60"/>
                  <a:gd name="T12" fmla="*/ 2 w 60"/>
                  <a:gd name="T13" fmla="*/ 1 h 60"/>
                  <a:gd name="T14" fmla="*/ 2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2 h 60"/>
                  <a:gd name="T28" fmla="*/ 1 w 60"/>
                  <a:gd name="T29" fmla="*/ 2 h 60"/>
                  <a:gd name="T30" fmla="*/ 1 w 60"/>
                  <a:gd name="T31" fmla="*/ 2 h 60"/>
                  <a:gd name="T32" fmla="*/ 1 w 60"/>
                  <a:gd name="T33" fmla="*/ 2 h 60"/>
                  <a:gd name="T34" fmla="*/ 1 w 60"/>
                  <a:gd name="T35" fmla="*/ 2 h 60"/>
                  <a:gd name="T36" fmla="*/ 1 w 60"/>
                  <a:gd name="T37" fmla="*/ 2 h 60"/>
                  <a:gd name="T38" fmla="*/ 1 w 60"/>
                  <a:gd name="T39" fmla="*/ 2 h 60"/>
                  <a:gd name="T40" fmla="*/ 1 w 60"/>
                  <a:gd name="T41" fmla="*/ 2 h 60"/>
                  <a:gd name="T42" fmla="*/ 2 w 60"/>
                  <a:gd name="T43" fmla="*/ 2 h 60"/>
                  <a:gd name="T44" fmla="*/ 2 w 60"/>
                  <a:gd name="T45" fmla="*/ 2 h 60"/>
                  <a:gd name="T46" fmla="*/ 2 w 60"/>
                  <a:gd name="T47" fmla="*/ 2 h 60"/>
                  <a:gd name="T48" fmla="*/ 2 w 60"/>
                  <a:gd name="T49" fmla="*/ 2 h 60"/>
                  <a:gd name="T50" fmla="*/ 2 w 60"/>
                  <a:gd name="T51" fmla="*/ 2 h 60"/>
                  <a:gd name="T52" fmla="*/ 2 w 60"/>
                  <a:gd name="T53" fmla="*/ 2 h 60"/>
                  <a:gd name="T54" fmla="*/ 2 w 60"/>
                  <a:gd name="T55" fmla="*/ 2 h 60"/>
                  <a:gd name="T56" fmla="*/ 2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8"/>
                    </a:lnTo>
                    <a:lnTo>
                      <a:pt x="24" y="60"/>
                    </a:lnTo>
                    <a:lnTo>
                      <a:pt x="30" y="60"/>
                    </a:lnTo>
                    <a:lnTo>
                      <a:pt x="36" y="60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4" name="Freeform 124"/>
              <p:cNvSpPr>
                <a:spLocks/>
              </p:cNvSpPr>
              <p:nvPr/>
            </p:nvSpPr>
            <p:spPr bwMode="auto">
              <a:xfrm>
                <a:off x="3144" y="2462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8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5" name="Freeform 125"/>
              <p:cNvSpPr>
                <a:spLocks/>
              </p:cNvSpPr>
              <p:nvPr/>
            </p:nvSpPr>
            <p:spPr bwMode="auto">
              <a:xfrm>
                <a:off x="3139" y="2831"/>
                <a:ext cx="30" cy="29"/>
              </a:xfrm>
              <a:custGeom>
                <a:avLst/>
                <a:gdLst>
                  <a:gd name="T0" fmla="*/ 2 w 58"/>
                  <a:gd name="T1" fmla="*/ 0 h 60"/>
                  <a:gd name="T2" fmla="*/ 2 w 58"/>
                  <a:gd name="T3" fmla="*/ 0 h 60"/>
                  <a:gd name="T4" fmla="*/ 2 w 58"/>
                  <a:gd name="T5" fmla="*/ 0 h 60"/>
                  <a:gd name="T6" fmla="*/ 2 w 58"/>
                  <a:gd name="T7" fmla="*/ 0 h 60"/>
                  <a:gd name="T8" fmla="*/ 2 w 58"/>
                  <a:gd name="T9" fmla="*/ 0 h 60"/>
                  <a:gd name="T10" fmla="*/ 2 w 58"/>
                  <a:gd name="T11" fmla="*/ 0 h 60"/>
                  <a:gd name="T12" fmla="*/ 2 w 58"/>
                  <a:gd name="T13" fmla="*/ 0 h 60"/>
                  <a:gd name="T14" fmla="*/ 2 w 58"/>
                  <a:gd name="T15" fmla="*/ 0 h 60"/>
                  <a:gd name="T16" fmla="*/ 1 w 58"/>
                  <a:gd name="T17" fmla="*/ 0 h 60"/>
                  <a:gd name="T18" fmla="*/ 1 w 58"/>
                  <a:gd name="T19" fmla="*/ 0 h 60"/>
                  <a:gd name="T20" fmla="*/ 1 w 58"/>
                  <a:gd name="T21" fmla="*/ 0 h 60"/>
                  <a:gd name="T22" fmla="*/ 1 w 58"/>
                  <a:gd name="T23" fmla="*/ 0 h 60"/>
                  <a:gd name="T24" fmla="*/ 0 w 58"/>
                  <a:gd name="T25" fmla="*/ 0 h 60"/>
                  <a:gd name="T26" fmla="*/ 0 w 58"/>
                  <a:gd name="T27" fmla="*/ 1 h 60"/>
                  <a:gd name="T28" fmla="*/ 1 w 58"/>
                  <a:gd name="T29" fmla="*/ 1 h 60"/>
                  <a:gd name="T30" fmla="*/ 1 w 58"/>
                  <a:gd name="T31" fmla="*/ 1 h 60"/>
                  <a:gd name="T32" fmla="*/ 1 w 58"/>
                  <a:gd name="T33" fmla="*/ 1 h 60"/>
                  <a:gd name="T34" fmla="*/ 1 w 58"/>
                  <a:gd name="T35" fmla="*/ 1 h 60"/>
                  <a:gd name="T36" fmla="*/ 1 w 58"/>
                  <a:gd name="T37" fmla="*/ 1 h 60"/>
                  <a:gd name="T38" fmla="*/ 1 w 58"/>
                  <a:gd name="T39" fmla="*/ 1 h 60"/>
                  <a:gd name="T40" fmla="*/ 1 w 58"/>
                  <a:gd name="T41" fmla="*/ 1 h 60"/>
                  <a:gd name="T42" fmla="*/ 2 w 58"/>
                  <a:gd name="T43" fmla="*/ 1 h 60"/>
                  <a:gd name="T44" fmla="*/ 2 w 58"/>
                  <a:gd name="T45" fmla="*/ 1 h 60"/>
                  <a:gd name="T46" fmla="*/ 2 w 58"/>
                  <a:gd name="T47" fmla="*/ 1 h 60"/>
                  <a:gd name="T48" fmla="*/ 2 w 58"/>
                  <a:gd name="T49" fmla="*/ 1 h 60"/>
                  <a:gd name="T50" fmla="*/ 2 w 58"/>
                  <a:gd name="T51" fmla="*/ 1 h 60"/>
                  <a:gd name="T52" fmla="*/ 2 w 58"/>
                  <a:gd name="T53" fmla="*/ 1 h 60"/>
                  <a:gd name="T54" fmla="*/ 2 w 58"/>
                  <a:gd name="T55" fmla="*/ 1 h 60"/>
                  <a:gd name="T56" fmla="*/ 2 w 58"/>
                  <a:gd name="T57" fmla="*/ 0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8" h="60">
                    <a:moveTo>
                      <a:pt x="58" y="30"/>
                    </a:moveTo>
                    <a:lnTo>
                      <a:pt x="58" y="24"/>
                    </a:lnTo>
                    <a:lnTo>
                      <a:pt x="56" y="18"/>
                    </a:lnTo>
                    <a:lnTo>
                      <a:pt x="54" y="14"/>
                    </a:lnTo>
                    <a:lnTo>
                      <a:pt x="50" y="9"/>
                    </a:lnTo>
                    <a:lnTo>
                      <a:pt x="46" y="6"/>
                    </a:lnTo>
                    <a:lnTo>
                      <a:pt x="40" y="2"/>
                    </a:lnTo>
                    <a:lnTo>
                      <a:pt x="34" y="1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2"/>
                    </a:lnTo>
                    <a:lnTo>
                      <a:pt x="4" y="46"/>
                    </a:lnTo>
                    <a:lnTo>
                      <a:pt x="8" y="51"/>
                    </a:lnTo>
                    <a:lnTo>
                      <a:pt x="12" y="54"/>
                    </a:lnTo>
                    <a:lnTo>
                      <a:pt x="18" y="58"/>
                    </a:lnTo>
                    <a:lnTo>
                      <a:pt x="23" y="59"/>
                    </a:lnTo>
                    <a:lnTo>
                      <a:pt x="28" y="60"/>
                    </a:lnTo>
                    <a:lnTo>
                      <a:pt x="34" y="59"/>
                    </a:lnTo>
                    <a:lnTo>
                      <a:pt x="40" y="58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6" y="42"/>
                    </a:lnTo>
                    <a:lnTo>
                      <a:pt x="58" y="36"/>
                    </a:lnTo>
                    <a:lnTo>
                      <a:pt x="58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6" name="Freeform 126"/>
              <p:cNvSpPr>
                <a:spLocks/>
              </p:cNvSpPr>
              <p:nvPr/>
            </p:nvSpPr>
            <p:spPr bwMode="auto">
              <a:xfrm>
                <a:off x="3147" y="2838"/>
                <a:ext cx="14" cy="15"/>
              </a:xfrm>
              <a:custGeom>
                <a:avLst/>
                <a:gdLst>
                  <a:gd name="T0" fmla="*/ 1 w 28"/>
                  <a:gd name="T1" fmla="*/ 1 h 30"/>
                  <a:gd name="T2" fmla="*/ 1 w 28"/>
                  <a:gd name="T3" fmla="*/ 1 h 30"/>
                  <a:gd name="T4" fmla="*/ 1 w 28"/>
                  <a:gd name="T5" fmla="*/ 1 h 30"/>
                  <a:gd name="T6" fmla="*/ 1 w 28"/>
                  <a:gd name="T7" fmla="*/ 1 h 30"/>
                  <a:gd name="T8" fmla="*/ 1 w 28"/>
                  <a:gd name="T9" fmla="*/ 1 h 30"/>
                  <a:gd name="T10" fmla="*/ 1 w 28"/>
                  <a:gd name="T11" fmla="*/ 1 h 30"/>
                  <a:gd name="T12" fmla="*/ 1 w 28"/>
                  <a:gd name="T13" fmla="*/ 1 h 30"/>
                  <a:gd name="T14" fmla="*/ 0 w 28"/>
                  <a:gd name="T15" fmla="*/ 1 h 30"/>
                  <a:gd name="T16" fmla="*/ 0 w 28"/>
                  <a:gd name="T17" fmla="*/ 1 h 30"/>
                  <a:gd name="T18" fmla="*/ 0 w 28"/>
                  <a:gd name="T19" fmla="*/ 1 h 30"/>
                  <a:gd name="T20" fmla="*/ 1 w 28"/>
                  <a:gd name="T21" fmla="*/ 1 h 30"/>
                  <a:gd name="T22" fmla="*/ 1 w 28"/>
                  <a:gd name="T23" fmla="*/ 1 h 30"/>
                  <a:gd name="T24" fmla="*/ 1 w 28"/>
                  <a:gd name="T25" fmla="*/ 1 h 30"/>
                  <a:gd name="T26" fmla="*/ 1 w 28"/>
                  <a:gd name="T27" fmla="*/ 1 h 30"/>
                  <a:gd name="T28" fmla="*/ 1 w 28"/>
                  <a:gd name="T29" fmla="*/ 1 h 30"/>
                  <a:gd name="T30" fmla="*/ 1 w 28"/>
                  <a:gd name="T31" fmla="*/ 0 h 30"/>
                  <a:gd name="T32" fmla="*/ 1 w 28"/>
                  <a:gd name="T33" fmla="*/ 0 h 30"/>
                  <a:gd name="T34" fmla="*/ 1 w 28"/>
                  <a:gd name="T35" fmla="*/ 0 h 30"/>
                  <a:gd name="T36" fmla="*/ 1 w 28"/>
                  <a:gd name="T37" fmla="*/ 1 h 30"/>
                  <a:gd name="T38" fmla="*/ 1 w 28"/>
                  <a:gd name="T39" fmla="*/ 1 h 30"/>
                  <a:gd name="T40" fmla="*/ 1 w 28"/>
                  <a:gd name="T41" fmla="*/ 1 h 30"/>
                  <a:gd name="T42" fmla="*/ 1 w 28"/>
                  <a:gd name="T43" fmla="*/ 1 h 30"/>
                  <a:gd name="T44" fmla="*/ 1 w 28"/>
                  <a:gd name="T45" fmla="*/ 1 h 30"/>
                  <a:gd name="T46" fmla="*/ 1 w 28"/>
                  <a:gd name="T47" fmla="*/ 1 h 30"/>
                  <a:gd name="T48" fmla="*/ 1 w 28"/>
                  <a:gd name="T49" fmla="*/ 1 h 30"/>
                  <a:gd name="T50" fmla="*/ 1 w 28"/>
                  <a:gd name="T51" fmla="*/ 1 h 30"/>
                  <a:gd name="T52" fmla="*/ 1 w 28"/>
                  <a:gd name="T53" fmla="*/ 1 h 30"/>
                  <a:gd name="T54" fmla="*/ 1 w 28"/>
                  <a:gd name="T55" fmla="*/ 1 h 30"/>
                  <a:gd name="T56" fmla="*/ 1 w 28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8" h="30">
                    <a:moveTo>
                      <a:pt x="13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5" y="28"/>
                    </a:lnTo>
                    <a:lnTo>
                      <a:pt x="3" y="25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3" y="5"/>
                    </a:lnTo>
                    <a:lnTo>
                      <a:pt x="5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19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7" y="9"/>
                    </a:lnTo>
                    <a:lnTo>
                      <a:pt x="28" y="13"/>
                    </a:lnTo>
                    <a:lnTo>
                      <a:pt x="28" y="15"/>
                    </a:lnTo>
                    <a:lnTo>
                      <a:pt x="27" y="21"/>
                    </a:lnTo>
                    <a:lnTo>
                      <a:pt x="25" y="25"/>
                    </a:lnTo>
                    <a:lnTo>
                      <a:pt x="19" y="29"/>
                    </a:lnTo>
                    <a:lnTo>
                      <a:pt x="13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7" name="Freeform 127"/>
              <p:cNvSpPr>
                <a:spLocks/>
              </p:cNvSpPr>
              <p:nvPr/>
            </p:nvSpPr>
            <p:spPr bwMode="auto">
              <a:xfrm>
                <a:off x="3001" y="2926"/>
                <a:ext cx="29" cy="30"/>
              </a:xfrm>
              <a:custGeom>
                <a:avLst/>
                <a:gdLst>
                  <a:gd name="T0" fmla="*/ 1 w 60"/>
                  <a:gd name="T1" fmla="*/ 1 h 60"/>
                  <a:gd name="T2" fmla="*/ 1 w 60"/>
                  <a:gd name="T3" fmla="*/ 1 h 60"/>
                  <a:gd name="T4" fmla="*/ 1 w 60"/>
                  <a:gd name="T5" fmla="*/ 1 h 60"/>
                  <a:gd name="T6" fmla="*/ 1 w 60"/>
                  <a:gd name="T7" fmla="*/ 1 h 60"/>
                  <a:gd name="T8" fmla="*/ 1 w 60"/>
                  <a:gd name="T9" fmla="*/ 1 h 60"/>
                  <a:gd name="T10" fmla="*/ 1 w 60"/>
                  <a:gd name="T11" fmla="*/ 1 h 60"/>
                  <a:gd name="T12" fmla="*/ 1 w 60"/>
                  <a:gd name="T13" fmla="*/ 1 h 60"/>
                  <a:gd name="T14" fmla="*/ 1 w 60"/>
                  <a:gd name="T15" fmla="*/ 1 h 60"/>
                  <a:gd name="T16" fmla="*/ 0 w 60"/>
                  <a:gd name="T17" fmla="*/ 0 h 60"/>
                  <a:gd name="T18" fmla="*/ 0 w 60"/>
                  <a:gd name="T19" fmla="*/ 1 h 60"/>
                  <a:gd name="T20" fmla="*/ 0 w 60"/>
                  <a:gd name="T21" fmla="*/ 1 h 60"/>
                  <a:gd name="T22" fmla="*/ 0 w 60"/>
                  <a:gd name="T23" fmla="*/ 1 h 60"/>
                  <a:gd name="T24" fmla="*/ 0 w 60"/>
                  <a:gd name="T25" fmla="*/ 1 h 60"/>
                  <a:gd name="T26" fmla="*/ 0 w 60"/>
                  <a:gd name="T27" fmla="*/ 2 h 60"/>
                  <a:gd name="T28" fmla="*/ 0 w 60"/>
                  <a:gd name="T29" fmla="*/ 2 h 60"/>
                  <a:gd name="T30" fmla="*/ 0 w 60"/>
                  <a:gd name="T31" fmla="*/ 2 h 60"/>
                  <a:gd name="T32" fmla="*/ 0 w 60"/>
                  <a:gd name="T33" fmla="*/ 2 h 60"/>
                  <a:gd name="T34" fmla="*/ 0 w 60"/>
                  <a:gd name="T35" fmla="*/ 2 h 60"/>
                  <a:gd name="T36" fmla="*/ 0 w 60"/>
                  <a:gd name="T37" fmla="*/ 2 h 60"/>
                  <a:gd name="T38" fmla="*/ 0 w 60"/>
                  <a:gd name="T39" fmla="*/ 2 h 60"/>
                  <a:gd name="T40" fmla="*/ 0 w 60"/>
                  <a:gd name="T41" fmla="*/ 2 h 60"/>
                  <a:gd name="T42" fmla="*/ 1 w 60"/>
                  <a:gd name="T43" fmla="*/ 2 h 60"/>
                  <a:gd name="T44" fmla="*/ 1 w 60"/>
                  <a:gd name="T45" fmla="*/ 2 h 60"/>
                  <a:gd name="T46" fmla="*/ 1 w 60"/>
                  <a:gd name="T47" fmla="*/ 2 h 60"/>
                  <a:gd name="T48" fmla="*/ 1 w 60"/>
                  <a:gd name="T49" fmla="*/ 2 h 60"/>
                  <a:gd name="T50" fmla="*/ 1 w 60"/>
                  <a:gd name="T51" fmla="*/ 2 h 60"/>
                  <a:gd name="T52" fmla="*/ 1 w 60"/>
                  <a:gd name="T53" fmla="*/ 2 h 60"/>
                  <a:gd name="T54" fmla="*/ 1 w 60"/>
                  <a:gd name="T55" fmla="*/ 2 h 60"/>
                  <a:gd name="T56" fmla="*/ 1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2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8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8" name="Freeform 128"/>
              <p:cNvSpPr>
                <a:spLocks/>
              </p:cNvSpPr>
              <p:nvPr/>
            </p:nvSpPr>
            <p:spPr bwMode="auto">
              <a:xfrm>
                <a:off x="3008" y="2934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9" name="Freeform 129"/>
              <p:cNvSpPr>
                <a:spLocks/>
              </p:cNvSpPr>
              <p:nvPr/>
            </p:nvSpPr>
            <p:spPr bwMode="auto">
              <a:xfrm>
                <a:off x="2878" y="2958"/>
                <a:ext cx="30" cy="30"/>
              </a:xfrm>
              <a:custGeom>
                <a:avLst/>
                <a:gdLst>
                  <a:gd name="T0" fmla="*/ 2 w 60"/>
                  <a:gd name="T1" fmla="*/ 1 h 59"/>
                  <a:gd name="T2" fmla="*/ 2 w 60"/>
                  <a:gd name="T3" fmla="*/ 1 h 59"/>
                  <a:gd name="T4" fmla="*/ 2 w 60"/>
                  <a:gd name="T5" fmla="*/ 1 h 59"/>
                  <a:gd name="T6" fmla="*/ 2 w 60"/>
                  <a:gd name="T7" fmla="*/ 1 h 59"/>
                  <a:gd name="T8" fmla="*/ 2 w 60"/>
                  <a:gd name="T9" fmla="*/ 1 h 59"/>
                  <a:gd name="T10" fmla="*/ 2 w 60"/>
                  <a:gd name="T11" fmla="*/ 1 h 59"/>
                  <a:gd name="T12" fmla="*/ 2 w 60"/>
                  <a:gd name="T13" fmla="*/ 1 h 59"/>
                  <a:gd name="T14" fmla="*/ 2 w 60"/>
                  <a:gd name="T15" fmla="*/ 1 h 59"/>
                  <a:gd name="T16" fmla="*/ 1 w 60"/>
                  <a:gd name="T17" fmla="*/ 0 h 59"/>
                  <a:gd name="T18" fmla="*/ 1 w 60"/>
                  <a:gd name="T19" fmla="*/ 1 h 59"/>
                  <a:gd name="T20" fmla="*/ 1 w 60"/>
                  <a:gd name="T21" fmla="*/ 1 h 59"/>
                  <a:gd name="T22" fmla="*/ 1 w 60"/>
                  <a:gd name="T23" fmla="*/ 1 h 59"/>
                  <a:gd name="T24" fmla="*/ 0 w 60"/>
                  <a:gd name="T25" fmla="*/ 1 h 59"/>
                  <a:gd name="T26" fmla="*/ 1 w 60"/>
                  <a:gd name="T27" fmla="*/ 2 h 59"/>
                  <a:gd name="T28" fmla="*/ 1 w 60"/>
                  <a:gd name="T29" fmla="*/ 2 h 59"/>
                  <a:gd name="T30" fmla="*/ 1 w 60"/>
                  <a:gd name="T31" fmla="*/ 2 h 59"/>
                  <a:gd name="T32" fmla="*/ 1 w 60"/>
                  <a:gd name="T33" fmla="*/ 2 h 59"/>
                  <a:gd name="T34" fmla="*/ 1 w 60"/>
                  <a:gd name="T35" fmla="*/ 2 h 59"/>
                  <a:gd name="T36" fmla="*/ 1 w 60"/>
                  <a:gd name="T37" fmla="*/ 2 h 59"/>
                  <a:gd name="T38" fmla="*/ 1 w 60"/>
                  <a:gd name="T39" fmla="*/ 2 h 59"/>
                  <a:gd name="T40" fmla="*/ 1 w 60"/>
                  <a:gd name="T41" fmla="*/ 2 h 59"/>
                  <a:gd name="T42" fmla="*/ 2 w 60"/>
                  <a:gd name="T43" fmla="*/ 2 h 59"/>
                  <a:gd name="T44" fmla="*/ 2 w 60"/>
                  <a:gd name="T45" fmla="*/ 2 h 59"/>
                  <a:gd name="T46" fmla="*/ 2 w 60"/>
                  <a:gd name="T47" fmla="*/ 2 h 59"/>
                  <a:gd name="T48" fmla="*/ 2 w 60"/>
                  <a:gd name="T49" fmla="*/ 2 h 59"/>
                  <a:gd name="T50" fmla="*/ 2 w 60"/>
                  <a:gd name="T51" fmla="*/ 2 h 59"/>
                  <a:gd name="T52" fmla="*/ 2 w 60"/>
                  <a:gd name="T53" fmla="*/ 2 h 59"/>
                  <a:gd name="T54" fmla="*/ 2 w 60"/>
                  <a:gd name="T55" fmla="*/ 2 h 59"/>
                  <a:gd name="T56" fmla="*/ 2 w 60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9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8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5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8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0" name="Freeform 130"/>
              <p:cNvSpPr>
                <a:spLocks/>
              </p:cNvSpPr>
              <p:nvPr/>
            </p:nvSpPr>
            <p:spPr bwMode="auto">
              <a:xfrm>
                <a:off x="2885" y="2965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0"/>
                    </a:lnTo>
                    <a:lnTo>
                      <a:pt x="25" y="25"/>
                    </a:lnTo>
                    <a:lnTo>
                      <a:pt x="20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1" name="Freeform 131"/>
              <p:cNvSpPr>
                <a:spLocks/>
              </p:cNvSpPr>
              <p:nvPr/>
            </p:nvSpPr>
            <p:spPr bwMode="auto">
              <a:xfrm>
                <a:off x="2806" y="2879"/>
                <a:ext cx="30" cy="29"/>
              </a:xfrm>
              <a:custGeom>
                <a:avLst/>
                <a:gdLst>
                  <a:gd name="T0" fmla="*/ 2 w 60"/>
                  <a:gd name="T1" fmla="*/ 1 h 57"/>
                  <a:gd name="T2" fmla="*/ 2 w 60"/>
                  <a:gd name="T3" fmla="*/ 1 h 57"/>
                  <a:gd name="T4" fmla="*/ 2 w 60"/>
                  <a:gd name="T5" fmla="*/ 1 h 57"/>
                  <a:gd name="T6" fmla="*/ 2 w 60"/>
                  <a:gd name="T7" fmla="*/ 1 h 57"/>
                  <a:gd name="T8" fmla="*/ 2 w 60"/>
                  <a:gd name="T9" fmla="*/ 1 h 57"/>
                  <a:gd name="T10" fmla="*/ 2 w 60"/>
                  <a:gd name="T11" fmla="*/ 1 h 57"/>
                  <a:gd name="T12" fmla="*/ 2 w 60"/>
                  <a:gd name="T13" fmla="*/ 1 h 57"/>
                  <a:gd name="T14" fmla="*/ 2 w 60"/>
                  <a:gd name="T15" fmla="*/ 0 h 57"/>
                  <a:gd name="T16" fmla="*/ 1 w 60"/>
                  <a:gd name="T17" fmla="*/ 0 h 57"/>
                  <a:gd name="T18" fmla="*/ 1 w 60"/>
                  <a:gd name="T19" fmla="*/ 1 h 57"/>
                  <a:gd name="T20" fmla="*/ 1 w 60"/>
                  <a:gd name="T21" fmla="*/ 1 h 57"/>
                  <a:gd name="T22" fmla="*/ 1 w 60"/>
                  <a:gd name="T23" fmla="*/ 1 h 57"/>
                  <a:gd name="T24" fmla="*/ 0 w 60"/>
                  <a:gd name="T25" fmla="*/ 1 h 57"/>
                  <a:gd name="T26" fmla="*/ 1 w 60"/>
                  <a:gd name="T27" fmla="*/ 2 h 57"/>
                  <a:gd name="T28" fmla="*/ 1 w 60"/>
                  <a:gd name="T29" fmla="*/ 2 h 57"/>
                  <a:gd name="T30" fmla="*/ 1 w 60"/>
                  <a:gd name="T31" fmla="*/ 2 h 57"/>
                  <a:gd name="T32" fmla="*/ 1 w 60"/>
                  <a:gd name="T33" fmla="*/ 2 h 57"/>
                  <a:gd name="T34" fmla="*/ 1 w 60"/>
                  <a:gd name="T35" fmla="*/ 2 h 57"/>
                  <a:gd name="T36" fmla="*/ 1 w 60"/>
                  <a:gd name="T37" fmla="*/ 2 h 57"/>
                  <a:gd name="T38" fmla="*/ 1 w 60"/>
                  <a:gd name="T39" fmla="*/ 2 h 57"/>
                  <a:gd name="T40" fmla="*/ 1 w 60"/>
                  <a:gd name="T41" fmla="*/ 2 h 57"/>
                  <a:gd name="T42" fmla="*/ 2 w 60"/>
                  <a:gd name="T43" fmla="*/ 2 h 57"/>
                  <a:gd name="T44" fmla="*/ 2 w 60"/>
                  <a:gd name="T45" fmla="*/ 2 h 57"/>
                  <a:gd name="T46" fmla="*/ 2 w 60"/>
                  <a:gd name="T47" fmla="*/ 2 h 57"/>
                  <a:gd name="T48" fmla="*/ 2 w 60"/>
                  <a:gd name="T49" fmla="*/ 2 h 57"/>
                  <a:gd name="T50" fmla="*/ 2 w 60"/>
                  <a:gd name="T51" fmla="*/ 2 h 57"/>
                  <a:gd name="T52" fmla="*/ 2 w 60"/>
                  <a:gd name="T53" fmla="*/ 2 h 57"/>
                  <a:gd name="T54" fmla="*/ 2 w 60"/>
                  <a:gd name="T55" fmla="*/ 2 h 57"/>
                  <a:gd name="T56" fmla="*/ 2 w 60"/>
                  <a:gd name="T57" fmla="*/ 1 h 5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7">
                    <a:moveTo>
                      <a:pt x="60" y="27"/>
                    </a:moveTo>
                    <a:lnTo>
                      <a:pt x="59" y="23"/>
                    </a:lnTo>
                    <a:lnTo>
                      <a:pt x="57" y="17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7"/>
                    </a:lnTo>
                    <a:lnTo>
                      <a:pt x="1" y="33"/>
                    </a:lnTo>
                    <a:lnTo>
                      <a:pt x="2" y="39"/>
                    </a:lnTo>
                    <a:lnTo>
                      <a:pt x="4" y="45"/>
                    </a:lnTo>
                    <a:lnTo>
                      <a:pt x="8" y="49"/>
                    </a:lnTo>
                    <a:lnTo>
                      <a:pt x="12" y="53"/>
                    </a:lnTo>
                    <a:lnTo>
                      <a:pt x="18" y="55"/>
                    </a:lnTo>
                    <a:lnTo>
                      <a:pt x="24" y="57"/>
                    </a:lnTo>
                    <a:lnTo>
                      <a:pt x="30" y="57"/>
                    </a:lnTo>
                    <a:lnTo>
                      <a:pt x="35" y="57"/>
                    </a:lnTo>
                    <a:lnTo>
                      <a:pt x="41" y="55"/>
                    </a:lnTo>
                    <a:lnTo>
                      <a:pt x="46" y="53"/>
                    </a:lnTo>
                    <a:lnTo>
                      <a:pt x="50" y="49"/>
                    </a:lnTo>
                    <a:lnTo>
                      <a:pt x="54" y="45"/>
                    </a:lnTo>
                    <a:lnTo>
                      <a:pt x="57" y="39"/>
                    </a:lnTo>
                    <a:lnTo>
                      <a:pt x="59" y="33"/>
                    </a:lnTo>
                    <a:lnTo>
                      <a:pt x="60" y="27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2" name="Freeform 132"/>
              <p:cNvSpPr>
                <a:spLocks/>
              </p:cNvSpPr>
              <p:nvPr/>
            </p:nvSpPr>
            <p:spPr bwMode="auto">
              <a:xfrm>
                <a:off x="2813" y="2886"/>
                <a:ext cx="15" cy="14"/>
              </a:xfrm>
              <a:custGeom>
                <a:avLst/>
                <a:gdLst>
                  <a:gd name="T0" fmla="*/ 1 w 30"/>
                  <a:gd name="T1" fmla="*/ 1 h 27"/>
                  <a:gd name="T2" fmla="*/ 1 w 30"/>
                  <a:gd name="T3" fmla="*/ 1 h 27"/>
                  <a:gd name="T4" fmla="*/ 1 w 30"/>
                  <a:gd name="T5" fmla="*/ 1 h 27"/>
                  <a:gd name="T6" fmla="*/ 1 w 30"/>
                  <a:gd name="T7" fmla="*/ 1 h 27"/>
                  <a:gd name="T8" fmla="*/ 1 w 30"/>
                  <a:gd name="T9" fmla="*/ 1 h 27"/>
                  <a:gd name="T10" fmla="*/ 1 w 30"/>
                  <a:gd name="T11" fmla="*/ 1 h 27"/>
                  <a:gd name="T12" fmla="*/ 1 w 30"/>
                  <a:gd name="T13" fmla="*/ 1 h 27"/>
                  <a:gd name="T14" fmla="*/ 0 w 30"/>
                  <a:gd name="T15" fmla="*/ 1 h 27"/>
                  <a:gd name="T16" fmla="*/ 0 w 30"/>
                  <a:gd name="T17" fmla="*/ 1 h 27"/>
                  <a:gd name="T18" fmla="*/ 0 w 30"/>
                  <a:gd name="T19" fmla="*/ 1 h 27"/>
                  <a:gd name="T20" fmla="*/ 1 w 30"/>
                  <a:gd name="T21" fmla="*/ 1 h 27"/>
                  <a:gd name="T22" fmla="*/ 1 w 30"/>
                  <a:gd name="T23" fmla="*/ 1 h 27"/>
                  <a:gd name="T24" fmla="*/ 1 w 30"/>
                  <a:gd name="T25" fmla="*/ 1 h 27"/>
                  <a:gd name="T26" fmla="*/ 1 w 30"/>
                  <a:gd name="T27" fmla="*/ 1 h 27"/>
                  <a:gd name="T28" fmla="*/ 1 w 30"/>
                  <a:gd name="T29" fmla="*/ 0 h 27"/>
                  <a:gd name="T30" fmla="*/ 1 w 30"/>
                  <a:gd name="T31" fmla="*/ 0 h 27"/>
                  <a:gd name="T32" fmla="*/ 1 w 30"/>
                  <a:gd name="T33" fmla="*/ 0 h 27"/>
                  <a:gd name="T34" fmla="*/ 1 w 30"/>
                  <a:gd name="T35" fmla="*/ 0 h 27"/>
                  <a:gd name="T36" fmla="*/ 1 w 30"/>
                  <a:gd name="T37" fmla="*/ 0 h 27"/>
                  <a:gd name="T38" fmla="*/ 1 w 30"/>
                  <a:gd name="T39" fmla="*/ 1 h 27"/>
                  <a:gd name="T40" fmla="*/ 1 w 30"/>
                  <a:gd name="T41" fmla="*/ 1 h 27"/>
                  <a:gd name="T42" fmla="*/ 1 w 30"/>
                  <a:gd name="T43" fmla="*/ 1 h 27"/>
                  <a:gd name="T44" fmla="*/ 1 w 30"/>
                  <a:gd name="T45" fmla="*/ 1 h 27"/>
                  <a:gd name="T46" fmla="*/ 1 w 30"/>
                  <a:gd name="T47" fmla="*/ 1 h 27"/>
                  <a:gd name="T48" fmla="*/ 1 w 30"/>
                  <a:gd name="T49" fmla="*/ 1 h 27"/>
                  <a:gd name="T50" fmla="*/ 1 w 30"/>
                  <a:gd name="T51" fmla="*/ 1 h 27"/>
                  <a:gd name="T52" fmla="*/ 1 w 30"/>
                  <a:gd name="T53" fmla="*/ 1 h 27"/>
                  <a:gd name="T54" fmla="*/ 1 w 30"/>
                  <a:gd name="T55" fmla="*/ 1 h 27"/>
                  <a:gd name="T56" fmla="*/ 1 w 30"/>
                  <a:gd name="T57" fmla="*/ 1 h 2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7">
                    <a:moveTo>
                      <a:pt x="15" y="27"/>
                    </a:moveTo>
                    <a:lnTo>
                      <a:pt x="11" y="27"/>
                    </a:lnTo>
                    <a:lnTo>
                      <a:pt x="9" y="26"/>
                    </a:lnTo>
                    <a:lnTo>
                      <a:pt x="7" y="25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1" y="18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1" y="7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7" y="1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3" y="1"/>
                    </a:lnTo>
                    <a:lnTo>
                      <a:pt x="25" y="2"/>
                    </a:lnTo>
                    <a:lnTo>
                      <a:pt x="26" y="4"/>
                    </a:lnTo>
                    <a:lnTo>
                      <a:pt x="29" y="7"/>
                    </a:lnTo>
                    <a:lnTo>
                      <a:pt x="30" y="10"/>
                    </a:lnTo>
                    <a:lnTo>
                      <a:pt x="30" y="12"/>
                    </a:lnTo>
                    <a:lnTo>
                      <a:pt x="29" y="18"/>
                    </a:lnTo>
                    <a:lnTo>
                      <a:pt x="25" y="23"/>
                    </a:lnTo>
                    <a:lnTo>
                      <a:pt x="20" y="26"/>
                    </a:lnTo>
                    <a:lnTo>
                      <a:pt x="15" y="27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3" name="Freeform 133"/>
              <p:cNvSpPr>
                <a:spLocks/>
              </p:cNvSpPr>
              <p:nvPr/>
            </p:nvSpPr>
            <p:spPr bwMode="auto">
              <a:xfrm>
                <a:off x="2920" y="3070"/>
                <a:ext cx="30" cy="30"/>
              </a:xfrm>
              <a:custGeom>
                <a:avLst/>
                <a:gdLst>
                  <a:gd name="T0" fmla="*/ 2 w 60"/>
                  <a:gd name="T1" fmla="*/ 1 h 60"/>
                  <a:gd name="T2" fmla="*/ 2 w 60"/>
                  <a:gd name="T3" fmla="*/ 1 h 60"/>
                  <a:gd name="T4" fmla="*/ 2 w 60"/>
                  <a:gd name="T5" fmla="*/ 1 h 60"/>
                  <a:gd name="T6" fmla="*/ 2 w 60"/>
                  <a:gd name="T7" fmla="*/ 1 h 60"/>
                  <a:gd name="T8" fmla="*/ 2 w 60"/>
                  <a:gd name="T9" fmla="*/ 1 h 60"/>
                  <a:gd name="T10" fmla="*/ 2 w 60"/>
                  <a:gd name="T11" fmla="*/ 1 h 60"/>
                  <a:gd name="T12" fmla="*/ 2 w 60"/>
                  <a:gd name="T13" fmla="*/ 1 h 60"/>
                  <a:gd name="T14" fmla="*/ 2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2 h 60"/>
                  <a:gd name="T28" fmla="*/ 1 w 60"/>
                  <a:gd name="T29" fmla="*/ 2 h 60"/>
                  <a:gd name="T30" fmla="*/ 1 w 60"/>
                  <a:gd name="T31" fmla="*/ 2 h 60"/>
                  <a:gd name="T32" fmla="*/ 1 w 60"/>
                  <a:gd name="T33" fmla="*/ 2 h 60"/>
                  <a:gd name="T34" fmla="*/ 1 w 60"/>
                  <a:gd name="T35" fmla="*/ 2 h 60"/>
                  <a:gd name="T36" fmla="*/ 1 w 60"/>
                  <a:gd name="T37" fmla="*/ 2 h 60"/>
                  <a:gd name="T38" fmla="*/ 1 w 60"/>
                  <a:gd name="T39" fmla="*/ 2 h 60"/>
                  <a:gd name="T40" fmla="*/ 1 w 60"/>
                  <a:gd name="T41" fmla="*/ 2 h 60"/>
                  <a:gd name="T42" fmla="*/ 2 w 60"/>
                  <a:gd name="T43" fmla="*/ 2 h 60"/>
                  <a:gd name="T44" fmla="*/ 2 w 60"/>
                  <a:gd name="T45" fmla="*/ 2 h 60"/>
                  <a:gd name="T46" fmla="*/ 2 w 60"/>
                  <a:gd name="T47" fmla="*/ 2 h 60"/>
                  <a:gd name="T48" fmla="*/ 2 w 60"/>
                  <a:gd name="T49" fmla="*/ 2 h 60"/>
                  <a:gd name="T50" fmla="*/ 2 w 60"/>
                  <a:gd name="T51" fmla="*/ 2 h 60"/>
                  <a:gd name="T52" fmla="*/ 2 w 60"/>
                  <a:gd name="T53" fmla="*/ 2 h 60"/>
                  <a:gd name="T54" fmla="*/ 2 w 60"/>
                  <a:gd name="T55" fmla="*/ 2 h 60"/>
                  <a:gd name="T56" fmla="*/ 2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4" name="Freeform 134"/>
              <p:cNvSpPr>
                <a:spLocks/>
              </p:cNvSpPr>
              <p:nvPr/>
            </p:nvSpPr>
            <p:spPr bwMode="auto">
              <a:xfrm>
                <a:off x="2928" y="3078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5" name="Freeform 135"/>
              <p:cNvSpPr>
                <a:spLocks/>
              </p:cNvSpPr>
              <p:nvPr/>
            </p:nvSpPr>
            <p:spPr bwMode="auto">
              <a:xfrm>
                <a:off x="2865" y="3206"/>
                <a:ext cx="30" cy="30"/>
              </a:xfrm>
              <a:custGeom>
                <a:avLst/>
                <a:gdLst>
                  <a:gd name="T0" fmla="*/ 2 w 60"/>
                  <a:gd name="T1" fmla="*/ 1 h 60"/>
                  <a:gd name="T2" fmla="*/ 2 w 60"/>
                  <a:gd name="T3" fmla="*/ 1 h 60"/>
                  <a:gd name="T4" fmla="*/ 2 w 60"/>
                  <a:gd name="T5" fmla="*/ 1 h 60"/>
                  <a:gd name="T6" fmla="*/ 2 w 60"/>
                  <a:gd name="T7" fmla="*/ 1 h 60"/>
                  <a:gd name="T8" fmla="*/ 2 w 60"/>
                  <a:gd name="T9" fmla="*/ 1 h 60"/>
                  <a:gd name="T10" fmla="*/ 2 w 60"/>
                  <a:gd name="T11" fmla="*/ 1 h 60"/>
                  <a:gd name="T12" fmla="*/ 2 w 60"/>
                  <a:gd name="T13" fmla="*/ 1 h 60"/>
                  <a:gd name="T14" fmla="*/ 2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0 w 60"/>
                  <a:gd name="T27" fmla="*/ 2 h 60"/>
                  <a:gd name="T28" fmla="*/ 1 w 60"/>
                  <a:gd name="T29" fmla="*/ 2 h 60"/>
                  <a:gd name="T30" fmla="*/ 1 w 60"/>
                  <a:gd name="T31" fmla="*/ 2 h 60"/>
                  <a:gd name="T32" fmla="*/ 1 w 60"/>
                  <a:gd name="T33" fmla="*/ 2 h 60"/>
                  <a:gd name="T34" fmla="*/ 1 w 60"/>
                  <a:gd name="T35" fmla="*/ 2 h 60"/>
                  <a:gd name="T36" fmla="*/ 1 w 60"/>
                  <a:gd name="T37" fmla="*/ 2 h 60"/>
                  <a:gd name="T38" fmla="*/ 1 w 60"/>
                  <a:gd name="T39" fmla="*/ 2 h 60"/>
                  <a:gd name="T40" fmla="*/ 1 w 60"/>
                  <a:gd name="T41" fmla="*/ 2 h 60"/>
                  <a:gd name="T42" fmla="*/ 2 w 60"/>
                  <a:gd name="T43" fmla="*/ 2 h 60"/>
                  <a:gd name="T44" fmla="*/ 2 w 60"/>
                  <a:gd name="T45" fmla="*/ 2 h 60"/>
                  <a:gd name="T46" fmla="*/ 2 w 60"/>
                  <a:gd name="T47" fmla="*/ 2 h 60"/>
                  <a:gd name="T48" fmla="*/ 2 w 60"/>
                  <a:gd name="T49" fmla="*/ 2 h 60"/>
                  <a:gd name="T50" fmla="*/ 2 w 60"/>
                  <a:gd name="T51" fmla="*/ 2 h 60"/>
                  <a:gd name="T52" fmla="*/ 2 w 60"/>
                  <a:gd name="T53" fmla="*/ 2 h 60"/>
                  <a:gd name="T54" fmla="*/ 2 w 60"/>
                  <a:gd name="T55" fmla="*/ 2 h 60"/>
                  <a:gd name="T56" fmla="*/ 2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8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3" y="41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6" name="Freeform 136"/>
              <p:cNvSpPr>
                <a:spLocks/>
              </p:cNvSpPr>
              <p:nvPr/>
            </p:nvSpPr>
            <p:spPr bwMode="auto">
              <a:xfrm>
                <a:off x="2872" y="3213"/>
                <a:ext cx="15" cy="15"/>
              </a:xfrm>
              <a:custGeom>
                <a:avLst/>
                <a:gdLst>
                  <a:gd name="T0" fmla="*/ 1 w 29"/>
                  <a:gd name="T1" fmla="*/ 1 h 30"/>
                  <a:gd name="T2" fmla="*/ 1 w 29"/>
                  <a:gd name="T3" fmla="*/ 1 h 30"/>
                  <a:gd name="T4" fmla="*/ 1 w 29"/>
                  <a:gd name="T5" fmla="*/ 1 h 30"/>
                  <a:gd name="T6" fmla="*/ 1 w 29"/>
                  <a:gd name="T7" fmla="*/ 1 h 30"/>
                  <a:gd name="T8" fmla="*/ 1 w 29"/>
                  <a:gd name="T9" fmla="*/ 1 h 30"/>
                  <a:gd name="T10" fmla="*/ 1 w 29"/>
                  <a:gd name="T11" fmla="*/ 1 h 30"/>
                  <a:gd name="T12" fmla="*/ 1 w 29"/>
                  <a:gd name="T13" fmla="*/ 1 h 30"/>
                  <a:gd name="T14" fmla="*/ 0 w 29"/>
                  <a:gd name="T15" fmla="*/ 1 h 30"/>
                  <a:gd name="T16" fmla="*/ 0 w 29"/>
                  <a:gd name="T17" fmla="*/ 1 h 30"/>
                  <a:gd name="T18" fmla="*/ 0 w 29"/>
                  <a:gd name="T19" fmla="*/ 1 h 30"/>
                  <a:gd name="T20" fmla="*/ 1 w 29"/>
                  <a:gd name="T21" fmla="*/ 1 h 30"/>
                  <a:gd name="T22" fmla="*/ 1 w 29"/>
                  <a:gd name="T23" fmla="*/ 1 h 30"/>
                  <a:gd name="T24" fmla="*/ 1 w 29"/>
                  <a:gd name="T25" fmla="*/ 1 h 30"/>
                  <a:gd name="T26" fmla="*/ 1 w 29"/>
                  <a:gd name="T27" fmla="*/ 1 h 30"/>
                  <a:gd name="T28" fmla="*/ 1 w 29"/>
                  <a:gd name="T29" fmla="*/ 1 h 30"/>
                  <a:gd name="T30" fmla="*/ 1 w 29"/>
                  <a:gd name="T31" fmla="*/ 0 h 30"/>
                  <a:gd name="T32" fmla="*/ 1 w 29"/>
                  <a:gd name="T33" fmla="*/ 0 h 30"/>
                  <a:gd name="T34" fmla="*/ 1 w 29"/>
                  <a:gd name="T35" fmla="*/ 0 h 30"/>
                  <a:gd name="T36" fmla="*/ 1 w 29"/>
                  <a:gd name="T37" fmla="*/ 1 h 30"/>
                  <a:gd name="T38" fmla="*/ 1 w 29"/>
                  <a:gd name="T39" fmla="*/ 1 h 30"/>
                  <a:gd name="T40" fmla="*/ 1 w 29"/>
                  <a:gd name="T41" fmla="*/ 1 h 30"/>
                  <a:gd name="T42" fmla="*/ 1 w 29"/>
                  <a:gd name="T43" fmla="*/ 1 h 30"/>
                  <a:gd name="T44" fmla="*/ 1 w 29"/>
                  <a:gd name="T45" fmla="*/ 1 h 30"/>
                  <a:gd name="T46" fmla="*/ 1 w 29"/>
                  <a:gd name="T47" fmla="*/ 1 h 30"/>
                  <a:gd name="T48" fmla="*/ 1 w 29"/>
                  <a:gd name="T49" fmla="*/ 1 h 30"/>
                  <a:gd name="T50" fmla="*/ 1 w 29"/>
                  <a:gd name="T51" fmla="*/ 1 h 30"/>
                  <a:gd name="T52" fmla="*/ 1 w 29"/>
                  <a:gd name="T53" fmla="*/ 1 h 30"/>
                  <a:gd name="T54" fmla="*/ 1 w 29"/>
                  <a:gd name="T55" fmla="*/ 1 h 30"/>
                  <a:gd name="T56" fmla="*/ 1 w 29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9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1" y="21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5"/>
                    </a:lnTo>
                    <a:lnTo>
                      <a:pt x="27" y="7"/>
                    </a:lnTo>
                    <a:lnTo>
                      <a:pt x="28" y="9"/>
                    </a:lnTo>
                    <a:lnTo>
                      <a:pt x="29" y="12"/>
                    </a:lnTo>
                    <a:lnTo>
                      <a:pt x="29" y="15"/>
                    </a:lnTo>
                    <a:lnTo>
                      <a:pt x="28" y="21"/>
                    </a:lnTo>
                    <a:lnTo>
                      <a:pt x="26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7" name="Freeform 137"/>
              <p:cNvSpPr>
                <a:spLocks/>
              </p:cNvSpPr>
              <p:nvPr/>
            </p:nvSpPr>
            <p:spPr bwMode="auto">
              <a:xfrm>
                <a:off x="2942" y="3332"/>
                <a:ext cx="30" cy="29"/>
              </a:xfrm>
              <a:custGeom>
                <a:avLst/>
                <a:gdLst>
                  <a:gd name="T0" fmla="*/ 2 w 59"/>
                  <a:gd name="T1" fmla="*/ 0 h 59"/>
                  <a:gd name="T2" fmla="*/ 2 w 59"/>
                  <a:gd name="T3" fmla="*/ 0 h 59"/>
                  <a:gd name="T4" fmla="*/ 2 w 59"/>
                  <a:gd name="T5" fmla="*/ 0 h 59"/>
                  <a:gd name="T6" fmla="*/ 2 w 59"/>
                  <a:gd name="T7" fmla="*/ 0 h 59"/>
                  <a:gd name="T8" fmla="*/ 2 w 59"/>
                  <a:gd name="T9" fmla="*/ 0 h 59"/>
                  <a:gd name="T10" fmla="*/ 2 w 59"/>
                  <a:gd name="T11" fmla="*/ 0 h 59"/>
                  <a:gd name="T12" fmla="*/ 2 w 59"/>
                  <a:gd name="T13" fmla="*/ 0 h 59"/>
                  <a:gd name="T14" fmla="*/ 2 w 59"/>
                  <a:gd name="T15" fmla="*/ 0 h 59"/>
                  <a:gd name="T16" fmla="*/ 1 w 59"/>
                  <a:gd name="T17" fmla="*/ 0 h 59"/>
                  <a:gd name="T18" fmla="*/ 1 w 59"/>
                  <a:gd name="T19" fmla="*/ 0 h 59"/>
                  <a:gd name="T20" fmla="*/ 1 w 59"/>
                  <a:gd name="T21" fmla="*/ 0 h 59"/>
                  <a:gd name="T22" fmla="*/ 1 w 59"/>
                  <a:gd name="T23" fmla="*/ 0 h 59"/>
                  <a:gd name="T24" fmla="*/ 0 w 59"/>
                  <a:gd name="T25" fmla="*/ 0 h 59"/>
                  <a:gd name="T26" fmla="*/ 1 w 59"/>
                  <a:gd name="T27" fmla="*/ 1 h 59"/>
                  <a:gd name="T28" fmla="*/ 1 w 59"/>
                  <a:gd name="T29" fmla="*/ 1 h 59"/>
                  <a:gd name="T30" fmla="*/ 1 w 59"/>
                  <a:gd name="T31" fmla="*/ 1 h 59"/>
                  <a:gd name="T32" fmla="*/ 1 w 59"/>
                  <a:gd name="T33" fmla="*/ 1 h 59"/>
                  <a:gd name="T34" fmla="*/ 1 w 59"/>
                  <a:gd name="T35" fmla="*/ 1 h 59"/>
                  <a:gd name="T36" fmla="*/ 1 w 59"/>
                  <a:gd name="T37" fmla="*/ 1 h 59"/>
                  <a:gd name="T38" fmla="*/ 1 w 59"/>
                  <a:gd name="T39" fmla="*/ 1 h 59"/>
                  <a:gd name="T40" fmla="*/ 1 w 59"/>
                  <a:gd name="T41" fmla="*/ 1 h 59"/>
                  <a:gd name="T42" fmla="*/ 2 w 59"/>
                  <a:gd name="T43" fmla="*/ 1 h 59"/>
                  <a:gd name="T44" fmla="*/ 2 w 59"/>
                  <a:gd name="T45" fmla="*/ 1 h 59"/>
                  <a:gd name="T46" fmla="*/ 2 w 59"/>
                  <a:gd name="T47" fmla="*/ 1 h 59"/>
                  <a:gd name="T48" fmla="*/ 2 w 59"/>
                  <a:gd name="T49" fmla="*/ 1 h 59"/>
                  <a:gd name="T50" fmla="*/ 2 w 59"/>
                  <a:gd name="T51" fmla="*/ 1 h 59"/>
                  <a:gd name="T52" fmla="*/ 2 w 59"/>
                  <a:gd name="T53" fmla="*/ 1 h 59"/>
                  <a:gd name="T54" fmla="*/ 2 w 59"/>
                  <a:gd name="T55" fmla="*/ 1 h 59"/>
                  <a:gd name="T56" fmla="*/ 2 w 59"/>
                  <a:gd name="T57" fmla="*/ 0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9" h="59">
                    <a:moveTo>
                      <a:pt x="59" y="29"/>
                    </a:moveTo>
                    <a:lnTo>
                      <a:pt x="58" y="23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8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0"/>
                    </a:lnTo>
                    <a:lnTo>
                      <a:pt x="5" y="46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7" y="40"/>
                    </a:lnTo>
                    <a:lnTo>
                      <a:pt x="58" y="35"/>
                    </a:lnTo>
                    <a:lnTo>
                      <a:pt x="59" y="29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8" name="Freeform 138"/>
              <p:cNvSpPr>
                <a:spLocks/>
              </p:cNvSpPr>
              <p:nvPr/>
            </p:nvSpPr>
            <p:spPr bwMode="auto">
              <a:xfrm>
                <a:off x="2949" y="3339"/>
                <a:ext cx="15" cy="14"/>
              </a:xfrm>
              <a:custGeom>
                <a:avLst/>
                <a:gdLst>
                  <a:gd name="T0" fmla="*/ 1 w 29"/>
                  <a:gd name="T1" fmla="*/ 0 h 29"/>
                  <a:gd name="T2" fmla="*/ 1 w 29"/>
                  <a:gd name="T3" fmla="*/ 0 h 29"/>
                  <a:gd name="T4" fmla="*/ 1 w 29"/>
                  <a:gd name="T5" fmla="*/ 0 h 29"/>
                  <a:gd name="T6" fmla="*/ 1 w 29"/>
                  <a:gd name="T7" fmla="*/ 0 h 29"/>
                  <a:gd name="T8" fmla="*/ 1 w 29"/>
                  <a:gd name="T9" fmla="*/ 0 h 29"/>
                  <a:gd name="T10" fmla="*/ 1 w 29"/>
                  <a:gd name="T11" fmla="*/ 0 h 29"/>
                  <a:gd name="T12" fmla="*/ 1 w 29"/>
                  <a:gd name="T13" fmla="*/ 0 h 29"/>
                  <a:gd name="T14" fmla="*/ 0 w 29"/>
                  <a:gd name="T15" fmla="*/ 0 h 29"/>
                  <a:gd name="T16" fmla="*/ 0 w 29"/>
                  <a:gd name="T17" fmla="*/ 0 h 29"/>
                  <a:gd name="T18" fmla="*/ 0 w 29"/>
                  <a:gd name="T19" fmla="*/ 0 h 29"/>
                  <a:gd name="T20" fmla="*/ 1 w 29"/>
                  <a:gd name="T21" fmla="*/ 0 h 29"/>
                  <a:gd name="T22" fmla="*/ 1 w 29"/>
                  <a:gd name="T23" fmla="*/ 0 h 29"/>
                  <a:gd name="T24" fmla="*/ 1 w 29"/>
                  <a:gd name="T25" fmla="*/ 0 h 29"/>
                  <a:gd name="T26" fmla="*/ 1 w 29"/>
                  <a:gd name="T27" fmla="*/ 0 h 29"/>
                  <a:gd name="T28" fmla="*/ 1 w 29"/>
                  <a:gd name="T29" fmla="*/ 0 h 29"/>
                  <a:gd name="T30" fmla="*/ 1 w 29"/>
                  <a:gd name="T31" fmla="*/ 0 h 29"/>
                  <a:gd name="T32" fmla="*/ 1 w 29"/>
                  <a:gd name="T33" fmla="*/ 0 h 29"/>
                  <a:gd name="T34" fmla="*/ 1 w 29"/>
                  <a:gd name="T35" fmla="*/ 0 h 29"/>
                  <a:gd name="T36" fmla="*/ 1 w 29"/>
                  <a:gd name="T37" fmla="*/ 0 h 29"/>
                  <a:gd name="T38" fmla="*/ 1 w 29"/>
                  <a:gd name="T39" fmla="*/ 0 h 29"/>
                  <a:gd name="T40" fmla="*/ 1 w 29"/>
                  <a:gd name="T41" fmla="*/ 0 h 29"/>
                  <a:gd name="T42" fmla="*/ 1 w 29"/>
                  <a:gd name="T43" fmla="*/ 0 h 29"/>
                  <a:gd name="T44" fmla="*/ 1 w 29"/>
                  <a:gd name="T45" fmla="*/ 0 h 29"/>
                  <a:gd name="T46" fmla="*/ 1 w 29"/>
                  <a:gd name="T47" fmla="*/ 0 h 29"/>
                  <a:gd name="T48" fmla="*/ 1 w 29"/>
                  <a:gd name="T49" fmla="*/ 0 h 29"/>
                  <a:gd name="T50" fmla="*/ 1 w 29"/>
                  <a:gd name="T51" fmla="*/ 0 h 29"/>
                  <a:gd name="T52" fmla="*/ 1 w 29"/>
                  <a:gd name="T53" fmla="*/ 0 h 29"/>
                  <a:gd name="T54" fmla="*/ 1 w 29"/>
                  <a:gd name="T55" fmla="*/ 0 h 29"/>
                  <a:gd name="T56" fmla="*/ 1 w 29"/>
                  <a:gd name="T57" fmla="*/ 0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9" h="29">
                    <a:moveTo>
                      <a:pt x="15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8"/>
                    </a:lnTo>
                    <a:lnTo>
                      <a:pt x="29" y="12"/>
                    </a:lnTo>
                    <a:lnTo>
                      <a:pt x="29" y="14"/>
                    </a:lnTo>
                    <a:lnTo>
                      <a:pt x="28" y="20"/>
                    </a:lnTo>
                    <a:lnTo>
                      <a:pt x="25" y="24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9" name="Freeform 139"/>
              <p:cNvSpPr>
                <a:spLocks/>
              </p:cNvSpPr>
              <p:nvPr/>
            </p:nvSpPr>
            <p:spPr bwMode="auto">
              <a:xfrm>
                <a:off x="3086" y="3252"/>
                <a:ext cx="30" cy="29"/>
              </a:xfrm>
              <a:custGeom>
                <a:avLst/>
                <a:gdLst>
                  <a:gd name="T0" fmla="*/ 2 w 60"/>
                  <a:gd name="T1" fmla="*/ 0 h 59"/>
                  <a:gd name="T2" fmla="*/ 2 w 60"/>
                  <a:gd name="T3" fmla="*/ 0 h 59"/>
                  <a:gd name="T4" fmla="*/ 2 w 60"/>
                  <a:gd name="T5" fmla="*/ 0 h 59"/>
                  <a:gd name="T6" fmla="*/ 2 w 60"/>
                  <a:gd name="T7" fmla="*/ 0 h 59"/>
                  <a:gd name="T8" fmla="*/ 2 w 60"/>
                  <a:gd name="T9" fmla="*/ 0 h 59"/>
                  <a:gd name="T10" fmla="*/ 2 w 60"/>
                  <a:gd name="T11" fmla="*/ 0 h 59"/>
                  <a:gd name="T12" fmla="*/ 2 w 60"/>
                  <a:gd name="T13" fmla="*/ 0 h 59"/>
                  <a:gd name="T14" fmla="*/ 2 w 60"/>
                  <a:gd name="T15" fmla="*/ 0 h 59"/>
                  <a:gd name="T16" fmla="*/ 1 w 60"/>
                  <a:gd name="T17" fmla="*/ 0 h 59"/>
                  <a:gd name="T18" fmla="*/ 1 w 60"/>
                  <a:gd name="T19" fmla="*/ 0 h 59"/>
                  <a:gd name="T20" fmla="*/ 1 w 60"/>
                  <a:gd name="T21" fmla="*/ 0 h 59"/>
                  <a:gd name="T22" fmla="*/ 1 w 60"/>
                  <a:gd name="T23" fmla="*/ 0 h 59"/>
                  <a:gd name="T24" fmla="*/ 0 w 60"/>
                  <a:gd name="T25" fmla="*/ 0 h 59"/>
                  <a:gd name="T26" fmla="*/ 1 w 60"/>
                  <a:gd name="T27" fmla="*/ 1 h 59"/>
                  <a:gd name="T28" fmla="*/ 1 w 60"/>
                  <a:gd name="T29" fmla="*/ 1 h 59"/>
                  <a:gd name="T30" fmla="*/ 1 w 60"/>
                  <a:gd name="T31" fmla="*/ 1 h 59"/>
                  <a:gd name="T32" fmla="*/ 1 w 60"/>
                  <a:gd name="T33" fmla="*/ 1 h 59"/>
                  <a:gd name="T34" fmla="*/ 1 w 60"/>
                  <a:gd name="T35" fmla="*/ 1 h 59"/>
                  <a:gd name="T36" fmla="*/ 1 w 60"/>
                  <a:gd name="T37" fmla="*/ 1 h 59"/>
                  <a:gd name="T38" fmla="*/ 1 w 60"/>
                  <a:gd name="T39" fmla="*/ 1 h 59"/>
                  <a:gd name="T40" fmla="*/ 1 w 60"/>
                  <a:gd name="T41" fmla="*/ 1 h 59"/>
                  <a:gd name="T42" fmla="*/ 2 w 60"/>
                  <a:gd name="T43" fmla="*/ 1 h 59"/>
                  <a:gd name="T44" fmla="*/ 2 w 60"/>
                  <a:gd name="T45" fmla="*/ 1 h 59"/>
                  <a:gd name="T46" fmla="*/ 2 w 60"/>
                  <a:gd name="T47" fmla="*/ 1 h 59"/>
                  <a:gd name="T48" fmla="*/ 2 w 60"/>
                  <a:gd name="T49" fmla="*/ 1 h 59"/>
                  <a:gd name="T50" fmla="*/ 2 w 60"/>
                  <a:gd name="T51" fmla="*/ 1 h 59"/>
                  <a:gd name="T52" fmla="*/ 2 w 60"/>
                  <a:gd name="T53" fmla="*/ 1 h 59"/>
                  <a:gd name="T54" fmla="*/ 2 w 60"/>
                  <a:gd name="T55" fmla="*/ 1 h 59"/>
                  <a:gd name="T56" fmla="*/ 2 w 60"/>
                  <a:gd name="T57" fmla="*/ 0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5" y="13"/>
                    </a:lnTo>
                    <a:lnTo>
                      <a:pt x="51" y="8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2" y="36"/>
                    </a:lnTo>
                    <a:lnTo>
                      <a:pt x="3" y="40"/>
                    </a:lnTo>
                    <a:lnTo>
                      <a:pt x="6" y="46"/>
                    </a:lnTo>
                    <a:lnTo>
                      <a:pt x="10" y="51"/>
                    </a:lnTo>
                    <a:lnTo>
                      <a:pt x="14" y="54"/>
                    </a:lnTo>
                    <a:lnTo>
                      <a:pt x="19" y="56"/>
                    </a:lnTo>
                    <a:lnTo>
                      <a:pt x="25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2" y="56"/>
                    </a:lnTo>
                    <a:lnTo>
                      <a:pt x="47" y="54"/>
                    </a:lnTo>
                    <a:lnTo>
                      <a:pt x="51" y="51"/>
                    </a:lnTo>
                    <a:lnTo>
                      <a:pt x="55" y="46"/>
                    </a:lnTo>
                    <a:lnTo>
                      <a:pt x="58" y="40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0" name="Freeform 140"/>
              <p:cNvSpPr>
                <a:spLocks/>
              </p:cNvSpPr>
              <p:nvPr/>
            </p:nvSpPr>
            <p:spPr bwMode="auto">
              <a:xfrm>
                <a:off x="3093" y="3259"/>
                <a:ext cx="15" cy="14"/>
              </a:xfrm>
              <a:custGeom>
                <a:avLst/>
                <a:gdLst>
                  <a:gd name="T0" fmla="*/ 1 w 30"/>
                  <a:gd name="T1" fmla="*/ 0 h 29"/>
                  <a:gd name="T2" fmla="*/ 1 w 30"/>
                  <a:gd name="T3" fmla="*/ 0 h 29"/>
                  <a:gd name="T4" fmla="*/ 1 w 30"/>
                  <a:gd name="T5" fmla="*/ 0 h 29"/>
                  <a:gd name="T6" fmla="*/ 1 w 30"/>
                  <a:gd name="T7" fmla="*/ 0 h 29"/>
                  <a:gd name="T8" fmla="*/ 1 w 30"/>
                  <a:gd name="T9" fmla="*/ 0 h 29"/>
                  <a:gd name="T10" fmla="*/ 1 w 30"/>
                  <a:gd name="T11" fmla="*/ 0 h 29"/>
                  <a:gd name="T12" fmla="*/ 1 w 30"/>
                  <a:gd name="T13" fmla="*/ 0 h 29"/>
                  <a:gd name="T14" fmla="*/ 0 w 30"/>
                  <a:gd name="T15" fmla="*/ 0 h 29"/>
                  <a:gd name="T16" fmla="*/ 0 w 30"/>
                  <a:gd name="T17" fmla="*/ 0 h 29"/>
                  <a:gd name="T18" fmla="*/ 0 w 30"/>
                  <a:gd name="T19" fmla="*/ 0 h 29"/>
                  <a:gd name="T20" fmla="*/ 1 w 30"/>
                  <a:gd name="T21" fmla="*/ 0 h 29"/>
                  <a:gd name="T22" fmla="*/ 1 w 30"/>
                  <a:gd name="T23" fmla="*/ 0 h 29"/>
                  <a:gd name="T24" fmla="*/ 1 w 30"/>
                  <a:gd name="T25" fmla="*/ 0 h 29"/>
                  <a:gd name="T26" fmla="*/ 1 w 30"/>
                  <a:gd name="T27" fmla="*/ 0 h 29"/>
                  <a:gd name="T28" fmla="*/ 1 w 30"/>
                  <a:gd name="T29" fmla="*/ 0 h 29"/>
                  <a:gd name="T30" fmla="*/ 1 w 30"/>
                  <a:gd name="T31" fmla="*/ 0 h 29"/>
                  <a:gd name="T32" fmla="*/ 1 w 30"/>
                  <a:gd name="T33" fmla="*/ 0 h 29"/>
                  <a:gd name="T34" fmla="*/ 1 w 30"/>
                  <a:gd name="T35" fmla="*/ 0 h 29"/>
                  <a:gd name="T36" fmla="*/ 1 w 30"/>
                  <a:gd name="T37" fmla="*/ 0 h 29"/>
                  <a:gd name="T38" fmla="*/ 1 w 30"/>
                  <a:gd name="T39" fmla="*/ 0 h 29"/>
                  <a:gd name="T40" fmla="*/ 1 w 30"/>
                  <a:gd name="T41" fmla="*/ 0 h 29"/>
                  <a:gd name="T42" fmla="*/ 1 w 30"/>
                  <a:gd name="T43" fmla="*/ 0 h 29"/>
                  <a:gd name="T44" fmla="*/ 1 w 30"/>
                  <a:gd name="T45" fmla="*/ 0 h 29"/>
                  <a:gd name="T46" fmla="*/ 1 w 30"/>
                  <a:gd name="T47" fmla="*/ 0 h 29"/>
                  <a:gd name="T48" fmla="*/ 1 w 30"/>
                  <a:gd name="T49" fmla="*/ 0 h 29"/>
                  <a:gd name="T50" fmla="*/ 1 w 30"/>
                  <a:gd name="T51" fmla="*/ 0 h 29"/>
                  <a:gd name="T52" fmla="*/ 1 w 30"/>
                  <a:gd name="T53" fmla="*/ 0 h 29"/>
                  <a:gd name="T54" fmla="*/ 1 w 30"/>
                  <a:gd name="T55" fmla="*/ 0 h 29"/>
                  <a:gd name="T56" fmla="*/ 1 w 30"/>
                  <a:gd name="T57" fmla="*/ 0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2" y="20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5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1" name="Freeform 141"/>
              <p:cNvSpPr>
                <a:spLocks/>
              </p:cNvSpPr>
              <p:nvPr/>
            </p:nvSpPr>
            <p:spPr bwMode="auto">
              <a:xfrm>
                <a:off x="3083" y="3000"/>
                <a:ext cx="30" cy="30"/>
              </a:xfrm>
              <a:custGeom>
                <a:avLst/>
                <a:gdLst>
                  <a:gd name="T0" fmla="*/ 2 w 60"/>
                  <a:gd name="T1" fmla="*/ 1 h 60"/>
                  <a:gd name="T2" fmla="*/ 2 w 60"/>
                  <a:gd name="T3" fmla="*/ 1 h 60"/>
                  <a:gd name="T4" fmla="*/ 2 w 60"/>
                  <a:gd name="T5" fmla="*/ 1 h 60"/>
                  <a:gd name="T6" fmla="*/ 2 w 60"/>
                  <a:gd name="T7" fmla="*/ 1 h 60"/>
                  <a:gd name="T8" fmla="*/ 2 w 60"/>
                  <a:gd name="T9" fmla="*/ 1 h 60"/>
                  <a:gd name="T10" fmla="*/ 2 w 60"/>
                  <a:gd name="T11" fmla="*/ 1 h 60"/>
                  <a:gd name="T12" fmla="*/ 2 w 60"/>
                  <a:gd name="T13" fmla="*/ 1 h 60"/>
                  <a:gd name="T14" fmla="*/ 2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2 h 60"/>
                  <a:gd name="T28" fmla="*/ 1 w 60"/>
                  <a:gd name="T29" fmla="*/ 2 h 60"/>
                  <a:gd name="T30" fmla="*/ 1 w 60"/>
                  <a:gd name="T31" fmla="*/ 2 h 60"/>
                  <a:gd name="T32" fmla="*/ 1 w 60"/>
                  <a:gd name="T33" fmla="*/ 2 h 60"/>
                  <a:gd name="T34" fmla="*/ 1 w 60"/>
                  <a:gd name="T35" fmla="*/ 2 h 60"/>
                  <a:gd name="T36" fmla="*/ 1 w 60"/>
                  <a:gd name="T37" fmla="*/ 2 h 60"/>
                  <a:gd name="T38" fmla="*/ 1 w 60"/>
                  <a:gd name="T39" fmla="*/ 2 h 60"/>
                  <a:gd name="T40" fmla="*/ 1 w 60"/>
                  <a:gd name="T41" fmla="*/ 2 h 60"/>
                  <a:gd name="T42" fmla="*/ 2 w 60"/>
                  <a:gd name="T43" fmla="*/ 2 h 60"/>
                  <a:gd name="T44" fmla="*/ 2 w 60"/>
                  <a:gd name="T45" fmla="*/ 2 h 60"/>
                  <a:gd name="T46" fmla="*/ 2 w 60"/>
                  <a:gd name="T47" fmla="*/ 2 h 60"/>
                  <a:gd name="T48" fmla="*/ 2 w 60"/>
                  <a:gd name="T49" fmla="*/ 2 h 60"/>
                  <a:gd name="T50" fmla="*/ 2 w 60"/>
                  <a:gd name="T51" fmla="*/ 2 h 60"/>
                  <a:gd name="T52" fmla="*/ 2 w 60"/>
                  <a:gd name="T53" fmla="*/ 2 h 60"/>
                  <a:gd name="T54" fmla="*/ 2 w 60"/>
                  <a:gd name="T55" fmla="*/ 2 h 60"/>
                  <a:gd name="T56" fmla="*/ 2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8"/>
                    </a:lnTo>
                    <a:lnTo>
                      <a:pt x="55" y="14"/>
                    </a:lnTo>
                    <a:lnTo>
                      <a:pt x="52" y="9"/>
                    </a:lnTo>
                    <a:lnTo>
                      <a:pt x="47" y="6"/>
                    </a:lnTo>
                    <a:lnTo>
                      <a:pt x="41" y="2"/>
                    </a:lnTo>
                    <a:lnTo>
                      <a:pt x="35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5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60"/>
                    </a:lnTo>
                    <a:lnTo>
                      <a:pt x="30" y="60"/>
                    </a:lnTo>
                    <a:lnTo>
                      <a:pt x="35" y="60"/>
                    </a:lnTo>
                    <a:lnTo>
                      <a:pt x="41" y="57"/>
                    </a:lnTo>
                    <a:lnTo>
                      <a:pt x="47" y="55"/>
                    </a:lnTo>
                    <a:lnTo>
                      <a:pt x="52" y="52"/>
                    </a:lnTo>
                    <a:lnTo>
                      <a:pt x="55" y="47"/>
                    </a:lnTo>
                    <a:lnTo>
                      <a:pt x="57" y="41"/>
                    </a:lnTo>
                    <a:lnTo>
                      <a:pt x="58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2" name="Freeform 142"/>
              <p:cNvSpPr>
                <a:spLocks/>
              </p:cNvSpPr>
              <p:nvPr/>
            </p:nvSpPr>
            <p:spPr bwMode="auto">
              <a:xfrm>
                <a:off x="3090" y="3008"/>
                <a:ext cx="15" cy="15"/>
              </a:xfrm>
              <a:custGeom>
                <a:avLst/>
                <a:gdLst>
                  <a:gd name="T0" fmla="*/ 1 w 30"/>
                  <a:gd name="T1" fmla="*/ 1 h 29"/>
                  <a:gd name="T2" fmla="*/ 1 w 30"/>
                  <a:gd name="T3" fmla="*/ 1 h 29"/>
                  <a:gd name="T4" fmla="*/ 1 w 30"/>
                  <a:gd name="T5" fmla="*/ 1 h 29"/>
                  <a:gd name="T6" fmla="*/ 1 w 30"/>
                  <a:gd name="T7" fmla="*/ 1 h 29"/>
                  <a:gd name="T8" fmla="*/ 1 w 30"/>
                  <a:gd name="T9" fmla="*/ 1 h 29"/>
                  <a:gd name="T10" fmla="*/ 1 w 30"/>
                  <a:gd name="T11" fmla="*/ 1 h 29"/>
                  <a:gd name="T12" fmla="*/ 1 w 30"/>
                  <a:gd name="T13" fmla="*/ 1 h 29"/>
                  <a:gd name="T14" fmla="*/ 0 w 30"/>
                  <a:gd name="T15" fmla="*/ 1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1 w 30"/>
                  <a:gd name="T29" fmla="*/ 1 h 29"/>
                  <a:gd name="T30" fmla="*/ 1 w 30"/>
                  <a:gd name="T31" fmla="*/ 0 h 29"/>
                  <a:gd name="T32" fmla="*/ 1 w 30"/>
                  <a:gd name="T33" fmla="*/ 0 h 29"/>
                  <a:gd name="T34" fmla="*/ 1 w 30"/>
                  <a:gd name="T35" fmla="*/ 0 h 29"/>
                  <a:gd name="T36" fmla="*/ 1 w 30"/>
                  <a:gd name="T37" fmla="*/ 1 h 29"/>
                  <a:gd name="T38" fmla="*/ 1 w 30"/>
                  <a:gd name="T39" fmla="*/ 1 h 29"/>
                  <a:gd name="T40" fmla="*/ 1 w 30"/>
                  <a:gd name="T41" fmla="*/ 1 h 29"/>
                  <a:gd name="T42" fmla="*/ 1 w 30"/>
                  <a:gd name="T43" fmla="*/ 1 h 29"/>
                  <a:gd name="T44" fmla="*/ 1 w 30"/>
                  <a:gd name="T45" fmla="*/ 1 h 29"/>
                  <a:gd name="T46" fmla="*/ 1 w 30"/>
                  <a:gd name="T47" fmla="*/ 1 h 29"/>
                  <a:gd name="T48" fmla="*/ 1 w 30"/>
                  <a:gd name="T49" fmla="*/ 1 h 29"/>
                  <a:gd name="T50" fmla="*/ 1 w 30"/>
                  <a:gd name="T51" fmla="*/ 1 h 29"/>
                  <a:gd name="T52" fmla="*/ 1 w 30"/>
                  <a:gd name="T53" fmla="*/ 1 h 29"/>
                  <a:gd name="T54" fmla="*/ 1 w 30"/>
                  <a:gd name="T55" fmla="*/ 1 h 29"/>
                  <a:gd name="T56" fmla="*/ 1 w 30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7" y="26"/>
                    </a:lnTo>
                    <a:lnTo>
                      <a:pt x="4" y="24"/>
                    </a:lnTo>
                    <a:lnTo>
                      <a:pt x="3" y="22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1" y="8"/>
                    </a:lnTo>
                    <a:lnTo>
                      <a:pt x="3" y="6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3"/>
                    </a:lnTo>
                    <a:lnTo>
                      <a:pt x="27" y="6"/>
                    </a:lnTo>
                    <a:lnTo>
                      <a:pt x="28" y="8"/>
                    </a:lnTo>
                    <a:lnTo>
                      <a:pt x="30" y="11"/>
                    </a:lnTo>
                    <a:lnTo>
                      <a:pt x="30" y="14"/>
                    </a:lnTo>
                    <a:lnTo>
                      <a:pt x="28" y="20"/>
                    </a:lnTo>
                    <a:lnTo>
                      <a:pt x="25" y="24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3" name="Freeform 143"/>
              <p:cNvSpPr>
                <a:spLocks/>
              </p:cNvSpPr>
              <p:nvPr/>
            </p:nvSpPr>
            <p:spPr bwMode="auto">
              <a:xfrm>
                <a:off x="3171" y="3193"/>
                <a:ext cx="30" cy="30"/>
              </a:xfrm>
              <a:custGeom>
                <a:avLst/>
                <a:gdLst>
                  <a:gd name="T0" fmla="*/ 2 w 60"/>
                  <a:gd name="T1" fmla="*/ 1 h 59"/>
                  <a:gd name="T2" fmla="*/ 2 w 60"/>
                  <a:gd name="T3" fmla="*/ 1 h 59"/>
                  <a:gd name="T4" fmla="*/ 2 w 60"/>
                  <a:gd name="T5" fmla="*/ 1 h 59"/>
                  <a:gd name="T6" fmla="*/ 2 w 60"/>
                  <a:gd name="T7" fmla="*/ 1 h 59"/>
                  <a:gd name="T8" fmla="*/ 2 w 60"/>
                  <a:gd name="T9" fmla="*/ 1 h 59"/>
                  <a:gd name="T10" fmla="*/ 2 w 60"/>
                  <a:gd name="T11" fmla="*/ 1 h 59"/>
                  <a:gd name="T12" fmla="*/ 2 w 60"/>
                  <a:gd name="T13" fmla="*/ 1 h 59"/>
                  <a:gd name="T14" fmla="*/ 2 w 60"/>
                  <a:gd name="T15" fmla="*/ 1 h 59"/>
                  <a:gd name="T16" fmla="*/ 1 w 60"/>
                  <a:gd name="T17" fmla="*/ 0 h 59"/>
                  <a:gd name="T18" fmla="*/ 1 w 60"/>
                  <a:gd name="T19" fmla="*/ 1 h 59"/>
                  <a:gd name="T20" fmla="*/ 1 w 60"/>
                  <a:gd name="T21" fmla="*/ 1 h 59"/>
                  <a:gd name="T22" fmla="*/ 1 w 60"/>
                  <a:gd name="T23" fmla="*/ 1 h 59"/>
                  <a:gd name="T24" fmla="*/ 0 w 60"/>
                  <a:gd name="T25" fmla="*/ 1 h 59"/>
                  <a:gd name="T26" fmla="*/ 1 w 60"/>
                  <a:gd name="T27" fmla="*/ 2 h 59"/>
                  <a:gd name="T28" fmla="*/ 1 w 60"/>
                  <a:gd name="T29" fmla="*/ 2 h 59"/>
                  <a:gd name="T30" fmla="*/ 1 w 60"/>
                  <a:gd name="T31" fmla="*/ 2 h 59"/>
                  <a:gd name="T32" fmla="*/ 1 w 60"/>
                  <a:gd name="T33" fmla="*/ 2 h 59"/>
                  <a:gd name="T34" fmla="*/ 1 w 60"/>
                  <a:gd name="T35" fmla="*/ 2 h 59"/>
                  <a:gd name="T36" fmla="*/ 1 w 60"/>
                  <a:gd name="T37" fmla="*/ 2 h 59"/>
                  <a:gd name="T38" fmla="*/ 1 w 60"/>
                  <a:gd name="T39" fmla="*/ 2 h 59"/>
                  <a:gd name="T40" fmla="*/ 1 w 60"/>
                  <a:gd name="T41" fmla="*/ 2 h 59"/>
                  <a:gd name="T42" fmla="*/ 2 w 60"/>
                  <a:gd name="T43" fmla="*/ 2 h 59"/>
                  <a:gd name="T44" fmla="*/ 2 w 60"/>
                  <a:gd name="T45" fmla="*/ 2 h 59"/>
                  <a:gd name="T46" fmla="*/ 2 w 60"/>
                  <a:gd name="T47" fmla="*/ 2 h 59"/>
                  <a:gd name="T48" fmla="*/ 2 w 60"/>
                  <a:gd name="T49" fmla="*/ 2 h 59"/>
                  <a:gd name="T50" fmla="*/ 2 w 60"/>
                  <a:gd name="T51" fmla="*/ 2 h 59"/>
                  <a:gd name="T52" fmla="*/ 2 w 60"/>
                  <a:gd name="T53" fmla="*/ 2 h 59"/>
                  <a:gd name="T54" fmla="*/ 2 w 60"/>
                  <a:gd name="T55" fmla="*/ 2 h 59"/>
                  <a:gd name="T56" fmla="*/ 2 w 60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4" name="Freeform 144"/>
              <p:cNvSpPr>
                <a:spLocks/>
              </p:cNvSpPr>
              <p:nvPr/>
            </p:nvSpPr>
            <p:spPr bwMode="auto">
              <a:xfrm>
                <a:off x="3178" y="3200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3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5" name="Freeform 145"/>
              <p:cNvSpPr>
                <a:spLocks/>
              </p:cNvSpPr>
              <p:nvPr/>
            </p:nvSpPr>
            <p:spPr bwMode="auto">
              <a:xfrm>
                <a:off x="3283" y="3094"/>
                <a:ext cx="30" cy="30"/>
              </a:xfrm>
              <a:custGeom>
                <a:avLst/>
                <a:gdLst>
                  <a:gd name="T0" fmla="*/ 2 w 58"/>
                  <a:gd name="T1" fmla="*/ 1 h 58"/>
                  <a:gd name="T2" fmla="*/ 2 w 58"/>
                  <a:gd name="T3" fmla="*/ 1 h 58"/>
                  <a:gd name="T4" fmla="*/ 2 w 58"/>
                  <a:gd name="T5" fmla="*/ 1 h 58"/>
                  <a:gd name="T6" fmla="*/ 2 w 58"/>
                  <a:gd name="T7" fmla="*/ 1 h 58"/>
                  <a:gd name="T8" fmla="*/ 2 w 58"/>
                  <a:gd name="T9" fmla="*/ 1 h 58"/>
                  <a:gd name="T10" fmla="*/ 2 w 58"/>
                  <a:gd name="T11" fmla="*/ 1 h 58"/>
                  <a:gd name="T12" fmla="*/ 2 w 58"/>
                  <a:gd name="T13" fmla="*/ 1 h 58"/>
                  <a:gd name="T14" fmla="*/ 2 w 58"/>
                  <a:gd name="T15" fmla="*/ 0 h 58"/>
                  <a:gd name="T16" fmla="*/ 1 w 58"/>
                  <a:gd name="T17" fmla="*/ 0 h 58"/>
                  <a:gd name="T18" fmla="*/ 1 w 58"/>
                  <a:gd name="T19" fmla="*/ 1 h 58"/>
                  <a:gd name="T20" fmla="*/ 1 w 58"/>
                  <a:gd name="T21" fmla="*/ 1 h 58"/>
                  <a:gd name="T22" fmla="*/ 1 w 58"/>
                  <a:gd name="T23" fmla="*/ 1 h 58"/>
                  <a:gd name="T24" fmla="*/ 0 w 58"/>
                  <a:gd name="T25" fmla="*/ 1 h 58"/>
                  <a:gd name="T26" fmla="*/ 0 w 58"/>
                  <a:gd name="T27" fmla="*/ 2 h 58"/>
                  <a:gd name="T28" fmla="*/ 1 w 58"/>
                  <a:gd name="T29" fmla="*/ 2 h 58"/>
                  <a:gd name="T30" fmla="*/ 1 w 58"/>
                  <a:gd name="T31" fmla="*/ 2 h 58"/>
                  <a:gd name="T32" fmla="*/ 1 w 58"/>
                  <a:gd name="T33" fmla="*/ 2 h 58"/>
                  <a:gd name="T34" fmla="*/ 1 w 58"/>
                  <a:gd name="T35" fmla="*/ 2 h 58"/>
                  <a:gd name="T36" fmla="*/ 1 w 58"/>
                  <a:gd name="T37" fmla="*/ 2 h 58"/>
                  <a:gd name="T38" fmla="*/ 1 w 58"/>
                  <a:gd name="T39" fmla="*/ 2 h 58"/>
                  <a:gd name="T40" fmla="*/ 1 w 58"/>
                  <a:gd name="T41" fmla="*/ 2 h 58"/>
                  <a:gd name="T42" fmla="*/ 2 w 58"/>
                  <a:gd name="T43" fmla="*/ 2 h 58"/>
                  <a:gd name="T44" fmla="*/ 2 w 58"/>
                  <a:gd name="T45" fmla="*/ 2 h 58"/>
                  <a:gd name="T46" fmla="*/ 2 w 58"/>
                  <a:gd name="T47" fmla="*/ 2 h 58"/>
                  <a:gd name="T48" fmla="*/ 2 w 58"/>
                  <a:gd name="T49" fmla="*/ 2 h 58"/>
                  <a:gd name="T50" fmla="*/ 2 w 58"/>
                  <a:gd name="T51" fmla="*/ 2 h 58"/>
                  <a:gd name="T52" fmla="*/ 2 w 58"/>
                  <a:gd name="T53" fmla="*/ 2 h 58"/>
                  <a:gd name="T54" fmla="*/ 2 w 58"/>
                  <a:gd name="T55" fmla="*/ 2 h 58"/>
                  <a:gd name="T56" fmla="*/ 2 w 58"/>
                  <a:gd name="T57" fmla="*/ 1 h 5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8" h="58">
                    <a:moveTo>
                      <a:pt x="58" y="28"/>
                    </a:moveTo>
                    <a:lnTo>
                      <a:pt x="58" y="23"/>
                    </a:lnTo>
                    <a:lnTo>
                      <a:pt x="56" y="18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0" y="2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8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0" y="34"/>
                    </a:lnTo>
                    <a:lnTo>
                      <a:pt x="2" y="40"/>
                    </a:lnTo>
                    <a:lnTo>
                      <a:pt x="4" y="46"/>
                    </a:lnTo>
                    <a:lnTo>
                      <a:pt x="8" y="50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23" y="58"/>
                    </a:lnTo>
                    <a:lnTo>
                      <a:pt x="28" y="58"/>
                    </a:lnTo>
                    <a:lnTo>
                      <a:pt x="34" y="58"/>
                    </a:lnTo>
                    <a:lnTo>
                      <a:pt x="40" y="56"/>
                    </a:lnTo>
                    <a:lnTo>
                      <a:pt x="46" y="54"/>
                    </a:lnTo>
                    <a:lnTo>
                      <a:pt x="50" y="50"/>
                    </a:lnTo>
                    <a:lnTo>
                      <a:pt x="54" y="46"/>
                    </a:lnTo>
                    <a:lnTo>
                      <a:pt x="56" y="40"/>
                    </a:lnTo>
                    <a:lnTo>
                      <a:pt x="58" y="34"/>
                    </a:lnTo>
                    <a:lnTo>
                      <a:pt x="58" y="28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6" name="Freeform 146"/>
              <p:cNvSpPr>
                <a:spLocks/>
              </p:cNvSpPr>
              <p:nvPr/>
            </p:nvSpPr>
            <p:spPr bwMode="auto">
              <a:xfrm>
                <a:off x="3291" y="3102"/>
                <a:ext cx="14" cy="14"/>
              </a:xfrm>
              <a:custGeom>
                <a:avLst/>
                <a:gdLst>
                  <a:gd name="T0" fmla="*/ 0 w 29"/>
                  <a:gd name="T1" fmla="*/ 1 h 28"/>
                  <a:gd name="T2" fmla="*/ 0 w 29"/>
                  <a:gd name="T3" fmla="*/ 1 h 28"/>
                  <a:gd name="T4" fmla="*/ 0 w 29"/>
                  <a:gd name="T5" fmla="*/ 1 h 28"/>
                  <a:gd name="T6" fmla="*/ 0 w 29"/>
                  <a:gd name="T7" fmla="*/ 1 h 28"/>
                  <a:gd name="T8" fmla="*/ 0 w 29"/>
                  <a:gd name="T9" fmla="*/ 1 h 28"/>
                  <a:gd name="T10" fmla="*/ 0 w 29"/>
                  <a:gd name="T11" fmla="*/ 1 h 28"/>
                  <a:gd name="T12" fmla="*/ 0 w 29"/>
                  <a:gd name="T13" fmla="*/ 1 h 28"/>
                  <a:gd name="T14" fmla="*/ 0 w 29"/>
                  <a:gd name="T15" fmla="*/ 1 h 28"/>
                  <a:gd name="T16" fmla="*/ 0 w 29"/>
                  <a:gd name="T17" fmla="*/ 1 h 28"/>
                  <a:gd name="T18" fmla="*/ 0 w 29"/>
                  <a:gd name="T19" fmla="*/ 1 h 28"/>
                  <a:gd name="T20" fmla="*/ 0 w 29"/>
                  <a:gd name="T21" fmla="*/ 1 h 28"/>
                  <a:gd name="T22" fmla="*/ 0 w 29"/>
                  <a:gd name="T23" fmla="*/ 1 h 28"/>
                  <a:gd name="T24" fmla="*/ 0 w 29"/>
                  <a:gd name="T25" fmla="*/ 1 h 28"/>
                  <a:gd name="T26" fmla="*/ 0 w 29"/>
                  <a:gd name="T27" fmla="*/ 1 h 28"/>
                  <a:gd name="T28" fmla="*/ 0 w 29"/>
                  <a:gd name="T29" fmla="*/ 1 h 28"/>
                  <a:gd name="T30" fmla="*/ 0 w 29"/>
                  <a:gd name="T31" fmla="*/ 0 h 28"/>
                  <a:gd name="T32" fmla="*/ 0 w 29"/>
                  <a:gd name="T33" fmla="*/ 0 h 28"/>
                  <a:gd name="T34" fmla="*/ 0 w 29"/>
                  <a:gd name="T35" fmla="*/ 0 h 28"/>
                  <a:gd name="T36" fmla="*/ 0 w 29"/>
                  <a:gd name="T37" fmla="*/ 1 h 28"/>
                  <a:gd name="T38" fmla="*/ 0 w 29"/>
                  <a:gd name="T39" fmla="*/ 1 h 28"/>
                  <a:gd name="T40" fmla="*/ 0 w 29"/>
                  <a:gd name="T41" fmla="*/ 1 h 28"/>
                  <a:gd name="T42" fmla="*/ 0 w 29"/>
                  <a:gd name="T43" fmla="*/ 1 h 28"/>
                  <a:gd name="T44" fmla="*/ 0 w 29"/>
                  <a:gd name="T45" fmla="*/ 1 h 28"/>
                  <a:gd name="T46" fmla="*/ 0 w 29"/>
                  <a:gd name="T47" fmla="*/ 1 h 28"/>
                  <a:gd name="T48" fmla="*/ 0 w 29"/>
                  <a:gd name="T49" fmla="*/ 1 h 28"/>
                  <a:gd name="T50" fmla="*/ 0 w 29"/>
                  <a:gd name="T51" fmla="*/ 1 h 28"/>
                  <a:gd name="T52" fmla="*/ 0 w 29"/>
                  <a:gd name="T53" fmla="*/ 1 h 28"/>
                  <a:gd name="T54" fmla="*/ 0 w 29"/>
                  <a:gd name="T55" fmla="*/ 1 h 28"/>
                  <a:gd name="T56" fmla="*/ 0 w 29"/>
                  <a:gd name="T57" fmla="*/ 1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9" h="28">
                    <a:moveTo>
                      <a:pt x="14" y="28"/>
                    </a:moveTo>
                    <a:lnTo>
                      <a:pt x="12" y="28"/>
                    </a:lnTo>
                    <a:lnTo>
                      <a:pt x="10" y="27"/>
                    </a:lnTo>
                    <a:lnTo>
                      <a:pt x="6" y="26"/>
                    </a:lnTo>
                    <a:lnTo>
                      <a:pt x="4" y="24"/>
                    </a:lnTo>
                    <a:lnTo>
                      <a:pt x="3" y="21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2" y="8"/>
                    </a:lnTo>
                    <a:lnTo>
                      <a:pt x="3" y="5"/>
                    </a:lnTo>
                    <a:lnTo>
                      <a:pt x="4" y="3"/>
                    </a:lnTo>
                    <a:lnTo>
                      <a:pt x="6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3"/>
                    </a:lnTo>
                    <a:lnTo>
                      <a:pt x="27" y="5"/>
                    </a:lnTo>
                    <a:lnTo>
                      <a:pt x="28" y="8"/>
                    </a:lnTo>
                    <a:lnTo>
                      <a:pt x="29" y="11"/>
                    </a:lnTo>
                    <a:lnTo>
                      <a:pt x="29" y="13"/>
                    </a:lnTo>
                    <a:lnTo>
                      <a:pt x="28" y="19"/>
                    </a:lnTo>
                    <a:lnTo>
                      <a:pt x="26" y="24"/>
                    </a:lnTo>
                    <a:lnTo>
                      <a:pt x="20" y="27"/>
                    </a:lnTo>
                    <a:lnTo>
                      <a:pt x="14" y="28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7" name="Freeform 147"/>
              <p:cNvSpPr>
                <a:spLocks/>
              </p:cNvSpPr>
              <p:nvPr/>
            </p:nvSpPr>
            <p:spPr bwMode="auto">
              <a:xfrm>
                <a:off x="3280" y="3273"/>
                <a:ext cx="30" cy="30"/>
              </a:xfrm>
              <a:custGeom>
                <a:avLst/>
                <a:gdLst>
                  <a:gd name="T0" fmla="*/ 2 w 60"/>
                  <a:gd name="T1" fmla="*/ 1 h 60"/>
                  <a:gd name="T2" fmla="*/ 2 w 60"/>
                  <a:gd name="T3" fmla="*/ 1 h 60"/>
                  <a:gd name="T4" fmla="*/ 2 w 60"/>
                  <a:gd name="T5" fmla="*/ 1 h 60"/>
                  <a:gd name="T6" fmla="*/ 2 w 60"/>
                  <a:gd name="T7" fmla="*/ 1 h 60"/>
                  <a:gd name="T8" fmla="*/ 2 w 60"/>
                  <a:gd name="T9" fmla="*/ 1 h 60"/>
                  <a:gd name="T10" fmla="*/ 2 w 60"/>
                  <a:gd name="T11" fmla="*/ 1 h 60"/>
                  <a:gd name="T12" fmla="*/ 2 w 60"/>
                  <a:gd name="T13" fmla="*/ 1 h 60"/>
                  <a:gd name="T14" fmla="*/ 2 w 60"/>
                  <a:gd name="T15" fmla="*/ 0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2 h 60"/>
                  <a:gd name="T28" fmla="*/ 1 w 60"/>
                  <a:gd name="T29" fmla="*/ 2 h 60"/>
                  <a:gd name="T30" fmla="*/ 1 w 60"/>
                  <a:gd name="T31" fmla="*/ 2 h 60"/>
                  <a:gd name="T32" fmla="*/ 1 w 60"/>
                  <a:gd name="T33" fmla="*/ 2 h 60"/>
                  <a:gd name="T34" fmla="*/ 1 w 60"/>
                  <a:gd name="T35" fmla="*/ 2 h 60"/>
                  <a:gd name="T36" fmla="*/ 1 w 60"/>
                  <a:gd name="T37" fmla="*/ 2 h 60"/>
                  <a:gd name="T38" fmla="*/ 1 w 60"/>
                  <a:gd name="T39" fmla="*/ 2 h 60"/>
                  <a:gd name="T40" fmla="*/ 1 w 60"/>
                  <a:gd name="T41" fmla="*/ 2 h 60"/>
                  <a:gd name="T42" fmla="*/ 2 w 60"/>
                  <a:gd name="T43" fmla="*/ 2 h 60"/>
                  <a:gd name="T44" fmla="*/ 2 w 60"/>
                  <a:gd name="T45" fmla="*/ 2 h 60"/>
                  <a:gd name="T46" fmla="*/ 2 w 60"/>
                  <a:gd name="T47" fmla="*/ 2 h 60"/>
                  <a:gd name="T48" fmla="*/ 2 w 60"/>
                  <a:gd name="T49" fmla="*/ 2 h 60"/>
                  <a:gd name="T50" fmla="*/ 2 w 60"/>
                  <a:gd name="T51" fmla="*/ 2 h 60"/>
                  <a:gd name="T52" fmla="*/ 2 w 60"/>
                  <a:gd name="T53" fmla="*/ 2 h 60"/>
                  <a:gd name="T54" fmla="*/ 2 w 60"/>
                  <a:gd name="T55" fmla="*/ 2 h 60"/>
                  <a:gd name="T56" fmla="*/ 2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5" y="58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0"/>
                    </a:lnTo>
                    <a:lnTo>
                      <a:pt x="54" y="46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8" name="Freeform 148"/>
              <p:cNvSpPr>
                <a:spLocks/>
              </p:cNvSpPr>
              <p:nvPr/>
            </p:nvSpPr>
            <p:spPr bwMode="auto">
              <a:xfrm>
                <a:off x="3288" y="3280"/>
                <a:ext cx="15" cy="15"/>
              </a:xfrm>
              <a:custGeom>
                <a:avLst/>
                <a:gdLst>
                  <a:gd name="T0" fmla="*/ 1 w 30"/>
                  <a:gd name="T1" fmla="*/ 1 h 28"/>
                  <a:gd name="T2" fmla="*/ 1 w 30"/>
                  <a:gd name="T3" fmla="*/ 1 h 28"/>
                  <a:gd name="T4" fmla="*/ 1 w 30"/>
                  <a:gd name="T5" fmla="*/ 1 h 28"/>
                  <a:gd name="T6" fmla="*/ 1 w 30"/>
                  <a:gd name="T7" fmla="*/ 1 h 28"/>
                  <a:gd name="T8" fmla="*/ 1 w 30"/>
                  <a:gd name="T9" fmla="*/ 1 h 28"/>
                  <a:gd name="T10" fmla="*/ 1 w 30"/>
                  <a:gd name="T11" fmla="*/ 1 h 28"/>
                  <a:gd name="T12" fmla="*/ 1 w 30"/>
                  <a:gd name="T13" fmla="*/ 1 h 28"/>
                  <a:gd name="T14" fmla="*/ 0 w 30"/>
                  <a:gd name="T15" fmla="*/ 1 h 28"/>
                  <a:gd name="T16" fmla="*/ 0 w 30"/>
                  <a:gd name="T17" fmla="*/ 1 h 28"/>
                  <a:gd name="T18" fmla="*/ 0 w 30"/>
                  <a:gd name="T19" fmla="*/ 1 h 28"/>
                  <a:gd name="T20" fmla="*/ 1 w 30"/>
                  <a:gd name="T21" fmla="*/ 1 h 28"/>
                  <a:gd name="T22" fmla="*/ 1 w 30"/>
                  <a:gd name="T23" fmla="*/ 1 h 28"/>
                  <a:gd name="T24" fmla="*/ 1 w 30"/>
                  <a:gd name="T25" fmla="*/ 1 h 28"/>
                  <a:gd name="T26" fmla="*/ 1 w 30"/>
                  <a:gd name="T27" fmla="*/ 1 h 28"/>
                  <a:gd name="T28" fmla="*/ 1 w 30"/>
                  <a:gd name="T29" fmla="*/ 1 h 28"/>
                  <a:gd name="T30" fmla="*/ 1 w 30"/>
                  <a:gd name="T31" fmla="*/ 0 h 28"/>
                  <a:gd name="T32" fmla="*/ 1 w 30"/>
                  <a:gd name="T33" fmla="*/ 0 h 28"/>
                  <a:gd name="T34" fmla="*/ 1 w 30"/>
                  <a:gd name="T35" fmla="*/ 0 h 28"/>
                  <a:gd name="T36" fmla="*/ 1 w 30"/>
                  <a:gd name="T37" fmla="*/ 1 h 28"/>
                  <a:gd name="T38" fmla="*/ 1 w 30"/>
                  <a:gd name="T39" fmla="*/ 1 h 28"/>
                  <a:gd name="T40" fmla="*/ 1 w 30"/>
                  <a:gd name="T41" fmla="*/ 1 h 28"/>
                  <a:gd name="T42" fmla="*/ 1 w 30"/>
                  <a:gd name="T43" fmla="*/ 1 h 28"/>
                  <a:gd name="T44" fmla="*/ 1 w 30"/>
                  <a:gd name="T45" fmla="*/ 1 h 28"/>
                  <a:gd name="T46" fmla="*/ 1 w 30"/>
                  <a:gd name="T47" fmla="*/ 1 h 28"/>
                  <a:gd name="T48" fmla="*/ 1 w 30"/>
                  <a:gd name="T49" fmla="*/ 1 h 28"/>
                  <a:gd name="T50" fmla="*/ 1 w 30"/>
                  <a:gd name="T51" fmla="*/ 1 h 28"/>
                  <a:gd name="T52" fmla="*/ 1 w 30"/>
                  <a:gd name="T53" fmla="*/ 1 h 28"/>
                  <a:gd name="T54" fmla="*/ 1 w 30"/>
                  <a:gd name="T55" fmla="*/ 1 h 28"/>
                  <a:gd name="T56" fmla="*/ 1 w 30"/>
                  <a:gd name="T57" fmla="*/ 1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8">
                    <a:moveTo>
                      <a:pt x="15" y="28"/>
                    </a:moveTo>
                    <a:lnTo>
                      <a:pt x="11" y="28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4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0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9" name="Freeform 149"/>
              <p:cNvSpPr>
                <a:spLocks/>
              </p:cNvSpPr>
              <p:nvPr/>
            </p:nvSpPr>
            <p:spPr bwMode="auto">
              <a:xfrm>
                <a:off x="3264" y="3390"/>
                <a:ext cx="30" cy="30"/>
              </a:xfrm>
              <a:custGeom>
                <a:avLst/>
                <a:gdLst>
                  <a:gd name="T0" fmla="*/ 2 w 59"/>
                  <a:gd name="T1" fmla="*/ 1 h 60"/>
                  <a:gd name="T2" fmla="*/ 2 w 59"/>
                  <a:gd name="T3" fmla="*/ 1 h 60"/>
                  <a:gd name="T4" fmla="*/ 2 w 59"/>
                  <a:gd name="T5" fmla="*/ 1 h 60"/>
                  <a:gd name="T6" fmla="*/ 2 w 59"/>
                  <a:gd name="T7" fmla="*/ 1 h 60"/>
                  <a:gd name="T8" fmla="*/ 2 w 59"/>
                  <a:gd name="T9" fmla="*/ 1 h 60"/>
                  <a:gd name="T10" fmla="*/ 2 w 59"/>
                  <a:gd name="T11" fmla="*/ 1 h 60"/>
                  <a:gd name="T12" fmla="*/ 2 w 59"/>
                  <a:gd name="T13" fmla="*/ 1 h 60"/>
                  <a:gd name="T14" fmla="*/ 2 w 59"/>
                  <a:gd name="T15" fmla="*/ 1 h 60"/>
                  <a:gd name="T16" fmla="*/ 1 w 59"/>
                  <a:gd name="T17" fmla="*/ 0 h 60"/>
                  <a:gd name="T18" fmla="*/ 1 w 59"/>
                  <a:gd name="T19" fmla="*/ 1 h 60"/>
                  <a:gd name="T20" fmla="*/ 1 w 59"/>
                  <a:gd name="T21" fmla="*/ 1 h 60"/>
                  <a:gd name="T22" fmla="*/ 1 w 59"/>
                  <a:gd name="T23" fmla="*/ 1 h 60"/>
                  <a:gd name="T24" fmla="*/ 0 w 59"/>
                  <a:gd name="T25" fmla="*/ 1 h 60"/>
                  <a:gd name="T26" fmla="*/ 1 w 59"/>
                  <a:gd name="T27" fmla="*/ 2 h 60"/>
                  <a:gd name="T28" fmla="*/ 1 w 59"/>
                  <a:gd name="T29" fmla="*/ 2 h 60"/>
                  <a:gd name="T30" fmla="*/ 1 w 59"/>
                  <a:gd name="T31" fmla="*/ 2 h 60"/>
                  <a:gd name="T32" fmla="*/ 1 w 59"/>
                  <a:gd name="T33" fmla="*/ 2 h 60"/>
                  <a:gd name="T34" fmla="*/ 1 w 59"/>
                  <a:gd name="T35" fmla="*/ 2 h 60"/>
                  <a:gd name="T36" fmla="*/ 1 w 59"/>
                  <a:gd name="T37" fmla="*/ 2 h 60"/>
                  <a:gd name="T38" fmla="*/ 1 w 59"/>
                  <a:gd name="T39" fmla="*/ 2 h 60"/>
                  <a:gd name="T40" fmla="*/ 1 w 59"/>
                  <a:gd name="T41" fmla="*/ 2 h 60"/>
                  <a:gd name="T42" fmla="*/ 2 w 59"/>
                  <a:gd name="T43" fmla="*/ 2 h 60"/>
                  <a:gd name="T44" fmla="*/ 2 w 59"/>
                  <a:gd name="T45" fmla="*/ 2 h 60"/>
                  <a:gd name="T46" fmla="*/ 2 w 59"/>
                  <a:gd name="T47" fmla="*/ 2 h 60"/>
                  <a:gd name="T48" fmla="*/ 2 w 59"/>
                  <a:gd name="T49" fmla="*/ 2 h 60"/>
                  <a:gd name="T50" fmla="*/ 2 w 59"/>
                  <a:gd name="T51" fmla="*/ 2 h 60"/>
                  <a:gd name="T52" fmla="*/ 2 w 59"/>
                  <a:gd name="T53" fmla="*/ 2 h 60"/>
                  <a:gd name="T54" fmla="*/ 2 w 59"/>
                  <a:gd name="T55" fmla="*/ 2 h 60"/>
                  <a:gd name="T56" fmla="*/ 2 w 59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9" h="60">
                    <a:moveTo>
                      <a:pt x="59" y="30"/>
                    </a:moveTo>
                    <a:lnTo>
                      <a:pt x="58" y="25"/>
                    </a:lnTo>
                    <a:lnTo>
                      <a:pt x="57" y="19"/>
                    </a:lnTo>
                    <a:lnTo>
                      <a:pt x="54" y="14"/>
                    </a:lnTo>
                    <a:lnTo>
                      <a:pt x="50" y="10"/>
                    </a:lnTo>
                    <a:lnTo>
                      <a:pt x="46" y="6"/>
                    </a:lnTo>
                    <a:lnTo>
                      <a:pt x="41" y="3"/>
                    </a:lnTo>
                    <a:lnTo>
                      <a:pt x="35" y="2"/>
                    </a:lnTo>
                    <a:lnTo>
                      <a:pt x="29" y="0"/>
                    </a:lnTo>
                    <a:lnTo>
                      <a:pt x="18" y="3"/>
                    </a:lnTo>
                    <a:lnTo>
                      <a:pt x="9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8"/>
                    </a:lnTo>
                    <a:lnTo>
                      <a:pt x="9" y="52"/>
                    </a:lnTo>
                    <a:lnTo>
                      <a:pt x="13" y="56"/>
                    </a:lnTo>
                    <a:lnTo>
                      <a:pt x="18" y="58"/>
                    </a:lnTo>
                    <a:lnTo>
                      <a:pt x="24" y="60"/>
                    </a:lnTo>
                    <a:lnTo>
                      <a:pt x="29" y="60"/>
                    </a:lnTo>
                    <a:lnTo>
                      <a:pt x="35" y="60"/>
                    </a:lnTo>
                    <a:lnTo>
                      <a:pt x="41" y="58"/>
                    </a:lnTo>
                    <a:lnTo>
                      <a:pt x="46" y="56"/>
                    </a:lnTo>
                    <a:lnTo>
                      <a:pt x="50" y="52"/>
                    </a:lnTo>
                    <a:lnTo>
                      <a:pt x="54" y="48"/>
                    </a:lnTo>
                    <a:lnTo>
                      <a:pt x="57" y="42"/>
                    </a:lnTo>
                    <a:lnTo>
                      <a:pt x="58" y="36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0" name="Freeform 150"/>
              <p:cNvSpPr>
                <a:spLocks/>
              </p:cNvSpPr>
              <p:nvPr/>
            </p:nvSpPr>
            <p:spPr bwMode="auto">
              <a:xfrm>
                <a:off x="3272" y="3397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0" y="29"/>
                    </a:lnTo>
                    <a:lnTo>
                      <a:pt x="7" y="28"/>
                    </a:lnTo>
                    <a:lnTo>
                      <a:pt x="5" y="26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2" y="10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4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4" y="4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1" name="Freeform 151"/>
              <p:cNvSpPr>
                <a:spLocks/>
              </p:cNvSpPr>
              <p:nvPr/>
            </p:nvSpPr>
            <p:spPr bwMode="auto">
              <a:xfrm>
                <a:off x="3480" y="3319"/>
                <a:ext cx="30" cy="30"/>
              </a:xfrm>
              <a:custGeom>
                <a:avLst/>
                <a:gdLst>
                  <a:gd name="T0" fmla="*/ 2 w 60"/>
                  <a:gd name="T1" fmla="*/ 1 h 60"/>
                  <a:gd name="T2" fmla="*/ 2 w 60"/>
                  <a:gd name="T3" fmla="*/ 1 h 60"/>
                  <a:gd name="T4" fmla="*/ 2 w 60"/>
                  <a:gd name="T5" fmla="*/ 1 h 60"/>
                  <a:gd name="T6" fmla="*/ 2 w 60"/>
                  <a:gd name="T7" fmla="*/ 1 h 60"/>
                  <a:gd name="T8" fmla="*/ 2 w 60"/>
                  <a:gd name="T9" fmla="*/ 1 h 60"/>
                  <a:gd name="T10" fmla="*/ 2 w 60"/>
                  <a:gd name="T11" fmla="*/ 1 h 60"/>
                  <a:gd name="T12" fmla="*/ 2 w 60"/>
                  <a:gd name="T13" fmla="*/ 1 h 60"/>
                  <a:gd name="T14" fmla="*/ 2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2 h 60"/>
                  <a:gd name="T28" fmla="*/ 1 w 60"/>
                  <a:gd name="T29" fmla="*/ 2 h 60"/>
                  <a:gd name="T30" fmla="*/ 1 w 60"/>
                  <a:gd name="T31" fmla="*/ 2 h 60"/>
                  <a:gd name="T32" fmla="*/ 1 w 60"/>
                  <a:gd name="T33" fmla="*/ 2 h 60"/>
                  <a:gd name="T34" fmla="*/ 1 w 60"/>
                  <a:gd name="T35" fmla="*/ 2 h 60"/>
                  <a:gd name="T36" fmla="*/ 1 w 60"/>
                  <a:gd name="T37" fmla="*/ 2 h 60"/>
                  <a:gd name="T38" fmla="*/ 1 w 60"/>
                  <a:gd name="T39" fmla="*/ 2 h 60"/>
                  <a:gd name="T40" fmla="*/ 1 w 60"/>
                  <a:gd name="T41" fmla="*/ 2 h 60"/>
                  <a:gd name="T42" fmla="*/ 2 w 60"/>
                  <a:gd name="T43" fmla="*/ 2 h 60"/>
                  <a:gd name="T44" fmla="*/ 2 w 60"/>
                  <a:gd name="T45" fmla="*/ 2 h 60"/>
                  <a:gd name="T46" fmla="*/ 2 w 60"/>
                  <a:gd name="T47" fmla="*/ 2 h 60"/>
                  <a:gd name="T48" fmla="*/ 2 w 60"/>
                  <a:gd name="T49" fmla="*/ 2 h 60"/>
                  <a:gd name="T50" fmla="*/ 2 w 60"/>
                  <a:gd name="T51" fmla="*/ 2 h 60"/>
                  <a:gd name="T52" fmla="*/ 2 w 60"/>
                  <a:gd name="T53" fmla="*/ 2 h 60"/>
                  <a:gd name="T54" fmla="*/ 2 w 60"/>
                  <a:gd name="T55" fmla="*/ 2 h 60"/>
                  <a:gd name="T56" fmla="*/ 2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3" y="41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2" name="Freeform 152"/>
              <p:cNvSpPr>
                <a:spLocks/>
              </p:cNvSpPr>
              <p:nvPr/>
            </p:nvSpPr>
            <p:spPr bwMode="auto">
              <a:xfrm>
                <a:off x="3487" y="3327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9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4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3" name="Freeform 153"/>
              <p:cNvSpPr>
                <a:spLocks/>
              </p:cNvSpPr>
              <p:nvPr/>
            </p:nvSpPr>
            <p:spPr bwMode="auto">
              <a:xfrm>
                <a:off x="3586" y="3398"/>
                <a:ext cx="30" cy="30"/>
              </a:xfrm>
              <a:custGeom>
                <a:avLst/>
                <a:gdLst>
                  <a:gd name="T0" fmla="*/ 2 w 60"/>
                  <a:gd name="T1" fmla="*/ 1 h 59"/>
                  <a:gd name="T2" fmla="*/ 2 w 60"/>
                  <a:gd name="T3" fmla="*/ 1 h 59"/>
                  <a:gd name="T4" fmla="*/ 2 w 60"/>
                  <a:gd name="T5" fmla="*/ 1 h 59"/>
                  <a:gd name="T6" fmla="*/ 2 w 60"/>
                  <a:gd name="T7" fmla="*/ 1 h 59"/>
                  <a:gd name="T8" fmla="*/ 2 w 60"/>
                  <a:gd name="T9" fmla="*/ 1 h 59"/>
                  <a:gd name="T10" fmla="*/ 2 w 60"/>
                  <a:gd name="T11" fmla="*/ 1 h 59"/>
                  <a:gd name="T12" fmla="*/ 2 w 60"/>
                  <a:gd name="T13" fmla="*/ 1 h 59"/>
                  <a:gd name="T14" fmla="*/ 2 w 60"/>
                  <a:gd name="T15" fmla="*/ 1 h 59"/>
                  <a:gd name="T16" fmla="*/ 1 w 60"/>
                  <a:gd name="T17" fmla="*/ 0 h 59"/>
                  <a:gd name="T18" fmla="*/ 1 w 60"/>
                  <a:gd name="T19" fmla="*/ 1 h 59"/>
                  <a:gd name="T20" fmla="*/ 1 w 60"/>
                  <a:gd name="T21" fmla="*/ 1 h 59"/>
                  <a:gd name="T22" fmla="*/ 1 w 60"/>
                  <a:gd name="T23" fmla="*/ 1 h 59"/>
                  <a:gd name="T24" fmla="*/ 0 w 60"/>
                  <a:gd name="T25" fmla="*/ 1 h 59"/>
                  <a:gd name="T26" fmla="*/ 1 w 60"/>
                  <a:gd name="T27" fmla="*/ 2 h 59"/>
                  <a:gd name="T28" fmla="*/ 1 w 60"/>
                  <a:gd name="T29" fmla="*/ 2 h 59"/>
                  <a:gd name="T30" fmla="*/ 1 w 60"/>
                  <a:gd name="T31" fmla="*/ 2 h 59"/>
                  <a:gd name="T32" fmla="*/ 1 w 60"/>
                  <a:gd name="T33" fmla="*/ 2 h 59"/>
                  <a:gd name="T34" fmla="*/ 1 w 60"/>
                  <a:gd name="T35" fmla="*/ 2 h 59"/>
                  <a:gd name="T36" fmla="*/ 1 w 60"/>
                  <a:gd name="T37" fmla="*/ 2 h 59"/>
                  <a:gd name="T38" fmla="*/ 1 w 60"/>
                  <a:gd name="T39" fmla="*/ 2 h 59"/>
                  <a:gd name="T40" fmla="*/ 1 w 60"/>
                  <a:gd name="T41" fmla="*/ 2 h 59"/>
                  <a:gd name="T42" fmla="*/ 2 w 60"/>
                  <a:gd name="T43" fmla="*/ 2 h 59"/>
                  <a:gd name="T44" fmla="*/ 2 w 60"/>
                  <a:gd name="T45" fmla="*/ 2 h 59"/>
                  <a:gd name="T46" fmla="*/ 2 w 60"/>
                  <a:gd name="T47" fmla="*/ 2 h 59"/>
                  <a:gd name="T48" fmla="*/ 2 w 60"/>
                  <a:gd name="T49" fmla="*/ 2 h 59"/>
                  <a:gd name="T50" fmla="*/ 2 w 60"/>
                  <a:gd name="T51" fmla="*/ 2 h 59"/>
                  <a:gd name="T52" fmla="*/ 2 w 60"/>
                  <a:gd name="T53" fmla="*/ 2 h 59"/>
                  <a:gd name="T54" fmla="*/ 2 w 60"/>
                  <a:gd name="T55" fmla="*/ 2 h 59"/>
                  <a:gd name="T56" fmla="*/ 2 w 60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6" y="13"/>
                    </a:lnTo>
                    <a:lnTo>
                      <a:pt x="52" y="9"/>
                    </a:lnTo>
                    <a:lnTo>
                      <a:pt x="48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3" y="41"/>
                    </a:lnTo>
                    <a:lnTo>
                      <a:pt x="6" y="47"/>
                    </a:lnTo>
                    <a:lnTo>
                      <a:pt x="10" y="51"/>
                    </a:lnTo>
                    <a:lnTo>
                      <a:pt x="14" y="55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8" y="55"/>
                    </a:lnTo>
                    <a:lnTo>
                      <a:pt x="52" y="51"/>
                    </a:lnTo>
                    <a:lnTo>
                      <a:pt x="56" y="47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4" name="Freeform 154"/>
              <p:cNvSpPr>
                <a:spLocks/>
              </p:cNvSpPr>
              <p:nvPr/>
            </p:nvSpPr>
            <p:spPr bwMode="auto">
              <a:xfrm>
                <a:off x="3594" y="3405"/>
                <a:ext cx="15" cy="15"/>
              </a:xfrm>
              <a:custGeom>
                <a:avLst/>
                <a:gdLst>
                  <a:gd name="T0" fmla="*/ 1 w 30"/>
                  <a:gd name="T1" fmla="*/ 1 h 29"/>
                  <a:gd name="T2" fmla="*/ 1 w 30"/>
                  <a:gd name="T3" fmla="*/ 1 h 29"/>
                  <a:gd name="T4" fmla="*/ 1 w 30"/>
                  <a:gd name="T5" fmla="*/ 1 h 29"/>
                  <a:gd name="T6" fmla="*/ 1 w 30"/>
                  <a:gd name="T7" fmla="*/ 1 h 29"/>
                  <a:gd name="T8" fmla="*/ 1 w 30"/>
                  <a:gd name="T9" fmla="*/ 1 h 29"/>
                  <a:gd name="T10" fmla="*/ 1 w 30"/>
                  <a:gd name="T11" fmla="*/ 1 h 29"/>
                  <a:gd name="T12" fmla="*/ 1 w 30"/>
                  <a:gd name="T13" fmla="*/ 1 h 29"/>
                  <a:gd name="T14" fmla="*/ 0 w 30"/>
                  <a:gd name="T15" fmla="*/ 1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1 w 30"/>
                  <a:gd name="T29" fmla="*/ 1 h 29"/>
                  <a:gd name="T30" fmla="*/ 1 w 30"/>
                  <a:gd name="T31" fmla="*/ 0 h 29"/>
                  <a:gd name="T32" fmla="*/ 1 w 30"/>
                  <a:gd name="T33" fmla="*/ 0 h 29"/>
                  <a:gd name="T34" fmla="*/ 1 w 30"/>
                  <a:gd name="T35" fmla="*/ 0 h 29"/>
                  <a:gd name="T36" fmla="*/ 1 w 30"/>
                  <a:gd name="T37" fmla="*/ 1 h 29"/>
                  <a:gd name="T38" fmla="*/ 1 w 30"/>
                  <a:gd name="T39" fmla="*/ 1 h 29"/>
                  <a:gd name="T40" fmla="*/ 1 w 30"/>
                  <a:gd name="T41" fmla="*/ 1 h 29"/>
                  <a:gd name="T42" fmla="*/ 1 w 30"/>
                  <a:gd name="T43" fmla="*/ 1 h 29"/>
                  <a:gd name="T44" fmla="*/ 1 w 30"/>
                  <a:gd name="T45" fmla="*/ 1 h 29"/>
                  <a:gd name="T46" fmla="*/ 1 w 30"/>
                  <a:gd name="T47" fmla="*/ 1 h 29"/>
                  <a:gd name="T48" fmla="*/ 1 w 30"/>
                  <a:gd name="T49" fmla="*/ 1 h 29"/>
                  <a:gd name="T50" fmla="*/ 1 w 30"/>
                  <a:gd name="T51" fmla="*/ 1 h 29"/>
                  <a:gd name="T52" fmla="*/ 1 w 30"/>
                  <a:gd name="T53" fmla="*/ 1 h 29"/>
                  <a:gd name="T54" fmla="*/ 1 w 30"/>
                  <a:gd name="T55" fmla="*/ 1 h 29"/>
                  <a:gd name="T56" fmla="*/ 1 w 30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3" y="29"/>
                    </a:lnTo>
                    <a:lnTo>
                      <a:pt x="11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6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6" y="4"/>
                    </a:lnTo>
                    <a:lnTo>
                      <a:pt x="28" y="6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6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5" name="Freeform 155"/>
              <p:cNvSpPr>
                <a:spLocks/>
              </p:cNvSpPr>
              <p:nvPr/>
            </p:nvSpPr>
            <p:spPr bwMode="auto">
              <a:xfrm>
                <a:off x="3541" y="3129"/>
                <a:ext cx="30" cy="30"/>
              </a:xfrm>
              <a:custGeom>
                <a:avLst/>
                <a:gdLst>
                  <a:gd name="T0" fmla="*/ 2 w 59"/>
                  <a:gd name="T1" fmla="*/ 1 h 60"/>
                  <a:gd name="T2" fmla="*/ 2 w 59"/>
                  <a:gd name="T3" fmla="*/ 1 h 60"/>
                  <a:gd name="T4" fmla="*/ 2 w 59"/>
                  <a:gd name="T5" fmla="*/ 1 h 60"/>
                  <a:gd name="T6" fmla="*/ 2 w 59"/>
                  <a:gd name="T7" fmla="*/ 1 h 60"/>
                  <a:gd name="T8" fmla="*/ 2 w 59"/>
                  <a:gd name="T9" fmla="*/ 1 h 60"/>
                  <a:gd name="T10" fmla="*/ 2 w 59"/>
                  <a:gd name="T11" fmla="*/ 1 h 60"/>
                  <a:gd name="T12" fmla="*/ 2 w 59"/>
                  <a:gd name="T13" fmla="*/ 1 h 60"/>
                  <a:gd name="T14" fmla="*/ 2 w 59"/>
                  <a:gd name="T15" fmla="*/ 0 h 60"/>
                  <a:gd name="T16" fmla="*/ 1 w 59"/>
                  <a:gd name="T17" fmla="*/ 0 h 60"/>
                  <a:gd name="T18" fmla="*/ 1 w 59"/>
                  <a:gd name="T19" fmla="*/ 1 h 60"/>
                  <a:gd name="T20" fmla="*/ 1 w 59"/>
                  <a:gd name="T21" fmla="*/ 1 h 60"/>
                  <a:gd name="T22" fmla="*/ 1 w 59"/>
                  <a:gd name="T23" fmla="*/ 1 h 60"/>
                  <a:gd name="T24" fmla="*/ 0 w 59"/>
                  <a:gd name="T25" fmla="*/ 1 h 60"/>
                  <a:gd name="T26" fmla="*/ 0 w 59"/>
                  <a:gd name="T27" fmla="*/ 2 h 60"/>
                  <a:gd name="T28" fmla="*/ 1 w 59"/>
                  <a:gd name="T29" fmla="*/ 2 h 60"/>
                  <a:gd name="T30" fmla="*/ 1 w 59"/>
                  <a:gd name="T31" fmla="*/ 2 h 60"/>
                  <a:gd name="T32" fmla="*/ 1 w 59"/>
                  <a:gd name="T33" fmla="*/ 2 h 60"/>
                  <a:gd name="T34" fmla="*/ 1 w 59"/>
                  <a:gd name="T35" fmla="*/ 2 h 60"/>
                  <a:gd name="T36" fmla="*/ 1 w 59"/>
                  <a:gd name="T37" fmla="*/ 2 h 60"/>
                  <a:gd name="T38" fmla="*/ 1 w 59"/>
                  <a:gd name="T39" fmla="*/ 2 h 60"/>
                  <a:gd name="T40" fmla="*/ 1 w 59"/>
                  <a:gd name="T41" fmla="*/ 2 h 60"/>
                  <a:gd name="T42" fmla="*/ 2 w 59"/>
                  <a:gd name="T43" fmla="*/ 2 h 60"/>
                  <a:gd name="T44" fmla="*/ 2 w 59"/>
                  <a:gd name="T45" fmla="*/ 2 h 60"/>
                  <a:gd name="T46" fmla="*/ 2 w 59"/>
                  <a:gd name="T47" fmla="*/ 2 h 60"/>
                  <a:gd name="T48" fmla="*/ 2 w 59"/>
                  <a:gd name="T49" fmla="*/ 2 h 60"/>
                  <a:gd name="T50" fmla="*/ 2 w 59"/>
                  <a:gd name="T51" fmla="*/ 2 h 60"/>
                  <a:gd name="T52" fmla="*/ 2 w 59"/>
                  <a:gd name="T53" fmla="*/ 2 h 60"/>
                  <a:gd name="T54" fmla="*/ 2 w 59"/>
                  <a:gd name="T55" fmla="*/ 2 h 60"/>
                  <a:gd name="T56" fmla="*/ 2 w 59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9" h="60">
                    <a:moveTo>
                      <a:pt x="59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5" y="12"/>
                    </a:lnTo>
                    <a:lnTo>
                      <a:pt x="51" y="8"/>
                    </a:lnTo>
                    <a:lnTo>
                      <a:pt x="47" y="4"/>
                    </a:lnTo>
                    <a:lnTo>
                      <a:pt x="41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3" y="41"/>
                    </a:lnTo>
                    <a:lnTo>
                      <a:pt x="5" y="46"/>
                    </a:lnTo>
                    <a:lnTo>
                      <a:pt x="9" y="50"/>
                    </a:lnTo>
                    <a:lnTo>
                      <a:pt x="13" y="54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7" y="54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6" name="Freeform 156"/>
              <p:cNvSpPr>
                <a:spLocks/>
              </p:cNvSpPr>
              <p:nvPr/>
            </p:nvSpPr>
            <p:spPr bwMode="auto">
              <a:xfrm>
                <a:off x="3549" y="3136"/>
                <a:ext cx="14" cy="15"/>
              </a:xfrm>
              <a:custGeom>
                <a:avLst/>
                <a:gdLst>
                  <a:gd name="T0" fmla="*/ 0 w 29"/>
                  <a:gd name="T1" fmla="*/ 1 h 28"/>
                  <a:gd name="T2" fmla="*/ 0 w 29"/>
                  <a:gd name="T3" fmla="*/ 1 h 28"/>
                  <a:gd name="T4" fmla="*/ 0 w 29"/>
                  <a:gd name="T5" fmla="*/ 1 h 28"/>
                  <a:gd name="T6" fmla="*/ 0 w 29"/>
                  <a:gd name="T7" fmla="*/ 1 h 28"/>
                  <a:gd name="T8" fmla="*/ 0 w 29"/>
                  <a:gd name="T9" fmla="*/ 1 h 28"/>
                  <a:gd name="T10" fmla="*/ 0 w 29"/>
                  <a:gd name="T11" fmla="*/ 1 h 28"/>
                  <a:gd name="T12" fmla="*/ 0 w 29"/>
                  <a:gd name="T13" fmla="*/ 1 h 28"/>
                  <a:gd name="T14" fmla="*/ 0 w 29"/>
                  <a:gd name="T15" fmla="*/ 1 h 28"/>
                  <a:gd name="T16" fmla="*/ 0 w 29"/>
                  <a:gd name="T17" fmla="*/ 1 h 28"/>
                  <a:gd name="T18" fmla="*/ 0 w 29"/>
                  <a:gd name="T19" fmla="*/ 1 h 28"/>
                  <a:gd name="T20" fmla="*/ 0 w 29"/>
                  <a:gd name="T21" fmla="*/ 1 h 28"/>
                  <a:gd name="T22" fmla="*/ 0 w 29"/>
                  <a:gd name="T23" fmla="*/ 1 h 28"/>
                  <a:gd name="T24" fmla="*/ 0 w 29"/>
                  <a:gd name="T25" fmla="*/ 1 h 28"/>
                  <a:gd name="T26" fmla="*/ 0 w 29"/>
                  <a:gd name="T27" fmla="*/ 1 h 28"/>
                  <a:gd name="T28" fmla="*/ 0 w 29"/>
                  <a:gd name="T29" fmla="*/ 1 h 28"/>
                  <a:gd name="T30" fmla="*/ 0 w 29"/>
                  <a:gd name="T31" fmla="*/ 0 h 28"/>
                  <a:gd name="T32" fmla="*/ 0 w 29"/>
                  <a:gd name="T33" fmla="*/ 0 h 28"/>
                  <a:gd name="T34" fmla="*/ 0 w 29"/>
                  <a:gd name="T35" fmla="*/ 0 h 28"/>
                  <a:gd name="T36" fmla="*/ 0 w 29"/>
                  <a:gd name="T37" fmla="*/ 1 h 28"/>
                  <a:gd name="T38" fmla="*/ 0 w 29"/>
                  <a:gd name="T39" fmla="*/ 1 h 28"/>
                  <a:gd name="T40" fmla="*/ 0 w 29"/>
                  <a:gd name="T41" fmla="*/ 1 h 28"/>
                  <a:gd name="T42" fmla="*/ 0 w 29"/>
                  <a:gd name="T43" fmla="*/ 1 h 28"/>
                  <a:gd name="T44" fmla="*/ 0 w 29"/>
                  <a:gd name="T45" fmla="*/ 1 h 28"/>
                  <a:gd name="T46" fmla="*/ 0 w 29"/>
                  <a:gd name="T47" fmla="*/ 1 h 28"/>
                  <a:gd name="T48" fmla="*/ 0 w 29"/>
                  <a:gd name="T49" fmla="*/ 1 h 28"/>
                  <a:gd name="T50" fmla="*/ 0 w 29"/>
                  <a:gd name="T51" fmla="*/ 1 h 28"/>
                  <a:gd name="T52" fmla="*/ 0 w 29"/>
                  <a:gd name="T53" fmla="*/ 1 h 28"/>
                  <a:gd name="T54" fmla="*/ 0 w 29"/>
                  <a:gd name="T55" fmla="*/ 1 h 28"/>
                  <a:gd name="T56" fmla="*/ 0 w 29"/>
                  <a:gd name="T57" fmla="*/ 1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9" h="28">
                    <a:moveTo>
                      <a:pt x="15" y="28"/>
                    </a:moveTo>
                    <a:lnTo>
                      <a:pt x="12" y="28"/>
                    </a:lnTo>
                    <a:lnTo>
                      <a:pt x="10" y="27"/>
                    </a:lnTo>
                    <a:lnTo>
                      <a:pt x="6" y="26"/>
                    </a:lnTo>
                    <a:lnTo>
                      <a:pt x="4" y="25"/>
                    </a:lnTo>
                    <a:lnTo>
                      <a:pt x="3" y="23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8" y="9"/>
                    </a:lnTo>
                    <a:lnTo>
                      <a:pt x="29" y="11"/>
                    </a:lnTo>
                    <a:lnTo>
                      <a:pt x="29" y="15"/>
                    </a:lnTo>
                    <a:lnTo>
                      <a:pt x="28" y="20"/>
                    </a:lnTo>
                    <a:lnTo>
                      <a:pt x="26" y="25"/>
                    </a:lnTo>
                    <a:lnTo>
                      <a:pt x="21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7" name="Freeform 157"/>
              <p:cNvSpPr>
                <a:spLocks/>
              </p:cNvSpPr>
              <p:nvPr/>
            </p:nvSpPr>
            <p:spPr bwMode="auto">
              <a:xfrm>
                <a:off x="3696" y="3110"/>
                <a:ext cx="30" cy="30"/>
              </a:xfrm>
              <a:custGeom>
                <a:avLst/>
                <a:gdLst>
                  <a:gd name="T0" fmla="*/ 2 w 60"/>
                  <a:gd name="T1" fmla="*/ 1 h 60"/>
                  <a:gd name="T2" fmla="*/ 2 w 60"/>
                  <a:gd name="T3" fmla="*/ 1 h 60"/>
                  <a:gd name="T4" fmla="*/ 2 w 60"/>
                  <a:gd name="T5" fmla="*/ 1 h 60"/>
                  <a:gd name="T6" fmla="*/ 2 w 60"/>
                  <a:gd name="T7" fmla="*/ 1 h 60"/>
                  <a:gd name="T8" fmla="*/ 2 w 60"/>
                  <a:gd name="T9" fmla="*/ 1 h 60"/>
                  <a:gd name="T10" fmla="*/ 2 w 60"/>
                  <a:gd name="T11" fmla="*/ 1 h 60"/>
                  <a:gd name="T12" fmla="*/ 2 w 60"/>
                  <a:gd name="T13" fmla="*/ 1 h 60"/>
                  <a:gd name="T14" fmla="*/ 2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2 h 60"/>
                  <a:gd name="T28" fmla="*/ 1 w 60"/>
                  <a:gd name="T29" fmla="*/ 2 h 60"/>
                  <a:gd name="T30" fmla="*/ 1 w 60"/>
                  <a:gd name="T31" fmla="*/ 2 h 60"/>
                  <a:gd name="T32" fmla="*/ 1 w 60"/>
                  <a:gd name="T33" fmla="*/ 2 h 60"/>
                  <a:gd name="T34" fmla="*/ 1 w 60"/>
                  <a:gd name="T35" fmla="*/ 2 h 60"/>
                  <a:gd name="T36" fmla="*/ 1 w 60"/>
                  <a:gd name="T37" fmla="*/ 2 h 60"/>
                  <a:gd name="T38" fmla="*/ 1 w 60"/>
                  <a:gd name="T39" fmla="*/ 2 h 60"/>
                  <a:gd name="T40" fmla="*/ 1 w 60"/>
                  <a:gd name="T41" fmla="*/ 2 h 60"/>
                  <a:gd name="T42" fmla="*/ 2 w 60"/>
                  <a:gd name="T43" fmla="*/ 2 h 60"/>
                  <a:gd name="T44" fmla="*/ 2 w 60"/>
                  <a:gd name="T45" fmla="*/ 2 h 60"/>
                  <a:gd name="T46" fmla="*/ 2 w 60"/>
                  <a:gd name="T47" fmla="*/ 2 h 60"/>
                  <a:gd name="T48" fmla="*/ 2 w 60"/>
                  <a:gd name="T49" fmla="*/ 2 h 60"/>
                  <a:gd name="T50" fmla="*/ 2 w 60"/>
                  <a:gd name="T51" fmla="*/ 2 h 60"/>
                  <a:gd name="T52" fmla="*/ 2 w 60"/>
                  <a:gd name="T53" fmla="*/ 2 h 60"/>
                  <a:gd name="T54" fmla="*/ 2 w 60"/>
                  <a:gd name="T55" fmla="*/ 2 h 60"/>
                  <a:gd name="T56" fmla="*/ 2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3"/>
                    </a:lnTo>
                    <a:lnTo>
                      <a:pt x="51" y="9"/>
                    </a:lnTo>
                    <a:lnTo>
                      <a:pt x="46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9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6" y="55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8" name="Freeform 158"/>
              <p:cNvSpPr>
                <a:spLocks/>
              </p:cNvSpPr>
              <p:nvPr/>
            </p:nvSpPr>
            <p:spPr bwMode="auto">
              <a:xfrm>
                <a:off x="3703" y="3117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9" name="Freeform 159"/>
              <p:cNvSpPr>
                <a:spLocks/>
              </p:cNvSpPr>
              <p:nvPr/>
            </p:nvSpPr>
            <p:spPr bwMode="auto">
              <a:xfrm>
                <a:off x="3669" y="3257"/>
                <a:ext cx="30" cy="30"/>
              </a:xfrm>
              <a:custGeom>
                <a:avLst/>
                <a:gdLst>
                  <a:gd name="T0" fmla="*/ 2 w 60"/>
                  <a:gd name="T1" fmla="*/ 1 h 60"/>
                  <a:gd name="T2" fmla="*/ 2 w 60"/>
                  <a:gd name="T3" fmla="*/ 1 h 60"/>
                  <a:gd name="T4" fmla="*/ 2 w 60"/>
                  <a:gd name="T5" fmla="*/ 1 h 60"/>
                  <a:gd name="T6" fmla="*/ 2 w 60"/>
                  <a:gd name="T7" fmla="*/ 1 h 60"/>
                  <a:gd name="T8" fmla="*/ 2 w 60"/>
                  <a:gd name="T9" fmla="*/ 1 h 60"/>
                  <a:gd name="T10" fmla="*/ 2 w 60"/>
                  <a:gd name="T11" fmla="*/ 1 h 60"/>
                  <a:gd name="T12" fmla="*/ 2 w 60"/>
                  <a:gd name="T13" fmla="*/ 1 h 60"/>
                  <a:gd name="T14" fmla="*/ 2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2 h 60"/>
                  <a:gd name="T28" fmla="*/ 1 w 60"/>
                  <a:gd name="T29" fmla="*/ 2 h 60"/>
                  <a:gd name="T30" fmla="*/ 1 w 60"/>
                  <a:gd name="T31" fmla="*/ 2 h 60"/>
                  <a:gd name="T32" fmla="*/ 1 w 60"/>
                  <a:gd name="T33" fmla="*/ 2 h 60"/>
                  <a:gd name="T34" fmla="*/ 1 w 60"/>
                  <a:gd name="T35" fmla="*/ 2 h 60"/>
                  <a:gd name="T36" fmla="*/ 1 w 60"/>
                  <a:gd name="T37" fmla="*/ 2 h 60"/>
                  <a:gd name="T38" fmla="*/ 1 w 60"/>
                  <a:gd name="T39" fmla="*/ 2 h 60"/>
                  <a:gd name="T40" fmla="*/ 1 w 60"/>
                  <a:gd name="T41" fmla="*/ 2 h 60"/>
                  <a:gd name="T42" fmla="*/ 2 w 60"/>
                  <a:gd name="T43" fmla="*/ 2 h 60"/>
                  <a:gd name="T44" fmla="*/ 2 w 60"/>
                  <a:gd name="T45" fmla="*/ 2 h 60"/>
                  <a:gd name="T46" fmla="*/ 2 w 60"/>
                  <a:gd name="T47" fmla="*/ 2 h 60"/>
                  <a:gd name="T48" fmla="*/ 2 w 60"/>
                  <a:gd name="T49" fmla="*/ 2 h 60"/>
                  <a:gd name="T50" fmla="*/ 2 w 60"/>
                  <a:gd name="T51" fmla="*/ 2 h 60"/>
                  <a:gd name="T52" fmla="*/ 2 w 60"/>
                  <a:gd name="T53" fmla="*/ 2 h 60"/>
                  <a:gd name="T54" fmla="*/ 2 w 60"/>
                  <a:gd name="T55" fmla="*/ 2 h 60"/>
                  <a:gd name="T56" fmla="*/ 2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8" y="19"/>
                    </a:lnTo>
                    <a:lnTo>
                      <a:pt x="54" y="14"/>
                    </a:lnTo>
                    <a:lnTo>
                      <a:pt x="51" y="10"/>
                    </a:lnTo>
                    <a:lnTo>
                      <a:pt x="46" y="6"/>
                    </a:lnTo>
                    <a:lnTo>
                      <a:pt x="42" y="3"/>
                    </a:lnTo>
                    <a:lnTo>
                      <a:pt x="36" y="2"/>
                    </a:lnTo>
                    <a:lnTo>
                      <a:pt x="30" y="0"/>
                    </a:lnTo>
                    <a:lnTo>
                      <a:pt x="19" y="3"/>
                    </a:lnTo>
                    <a:lnTo>
                      <a:pt x="9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5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5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0" name="Freeform 160"/>
              <p:cNvSpPr>
                <a:spLocks/>
              </p:cNvSpPr>
              <p:nvPr/>
            </p:nvSpPr>
            <p:spPr bwMode="auto">
              <a:xfrm>
                <a:off x="3677" y="3264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1" name="Freeform 161"/>
              <p:cNvSpPr>
                <a:spLocks/>
              </p:cNvSpPr>
              <p:nvPr/>
            </p:nvSpPr>
            <p:spPr bwMode="auto">
              <a:xfrm>
                <a:off x="3693" y="3382"/>
                <a:ext cx="30" cy="30"/>
              </a:xfrm>
              <a:custGeom>
                <a:avLst/>
                <a:gdLst>
                  <a:gd name="T0" fmla="*/ 2 w 58"/>
                  <a:gd name="T1" fmla="*/ 1 h 59"/>
                  <a:gd name="T2" fmla="*/ 2 w 58"/>
                  <a:gd name="T3" fmla="*/ 1 h 59"/>
                  <a:gd name="T4" fmla="*/ 2 w 58"/>
                  <a:gd name="T5" fmla="*/ 1 h 59"/>
                  <a:gd name="T6" fmla="*/ 2 w 58"/>
                  <a:gd name="T7" fmla="*/ 1 h 59"/>
                  <a:gd name="T8" fmla="*/ 2 w 58"/>
                  <a:gd name="T9" fmla="*/ 1 h 59"/>
                  <a:gd name="T10" fmla="*/ 2 w 58"/>
                  <a:gd name="T11" fmla="*/ 1 h 59"/>
                  <a:gd name="T12" fmla="*/ 2 w 58"/>
                  <a:gd name="T13" fmla="*/ 1 h 59"/>
                  <a:gd name="T14" fmla="*/ 2 w 58"/>
                  <a:gd name="T15" fmla="*/ 0 h 59"/>
                  <a:gd name="T16" fmla="*/ 1 w 58"/>
                  <a:gd name="T17" fmla="*/ 0 h 59"/>
                  <a:gd name="T18" fmla="*/ 1 w 58"/>
                  <a:gd name="T19" fmla="*/ 1 h 59"/>
                  <a:gd name="T20" fmla="*/ 1 w 58"/>
                  <a:gd name="T21" fmla="*/ 1 h 59"/>
                  <a:gd name="T22" fmla="*/ 1 w 58"/>
                  <a:gd name="T23" fmla="*/ 1 h 59"/>
                  <a:gd name="T24" fmla="*/ 0 w 58"/>
                  <a:gd name="T25" fmla="*/ 1 h 59"/>
                  <a:gd name="T26" fmla="*/ 0 w 58"/>
                  <a:gd name="T27" fmla="*/ 2 h 59"/>
                  <a:gd name="T28" fmla="*/ 1 w 58"/>
                  <a:gd name="T29" fmla="*/ 2 h 59"/>
                  <a:gd name="T30" fmla="*/ 1 w 58"/>
                  <a:gd name="T31" fmla="*/ 2 h 59"/>
                  <a:gd name="T32" fmla="*/ 1 w 58"/>
                  <a:gd name="T33" fmla="*/ 2 h 59"/>
                  <a:gd name="T34" fmla="*/ 1 w 58"/>
                  <a:gd name="T35" fmla="*/ 2 h 59"/>
                  <a:gd name="T36" fmla="*/ 1 w 58"/>
                  <a:gd name="T37" fmla="*/ 2 h 59"/>
                  <a:gd name="T38" fmla="*/ 1 w 58"/>
                  <a:gd name="T39" fmla="*/ 2 h 59"/>
                  <a:gd name="T40" fmla="*/ 1 w 58"/>
                  <a:gd name="T41" fmla="*/ 2 h 59"/>
                  <a:gd name="T42" fmla="*/ 2 w 58"/>
                  <a:gd name="T43" fmla="*/ 2 h 59"/>
                  <a:gd name="T44" fmla="*/ 2 w 58"/>
                  <a:gd name="T45" fmla="*/ 2 h 59"/>
                  <a:gd name="T46" fmla="*/ 2 w 58"/>
                  <a:gd name="T47" fmla="*/ 2 h 59"/>
                  <a:gd name="T48" fmla="*/ 2 w 58"/>
                  <a:gd name="T49" fmla="*/ 2 h 59"/>
                  <a:gd name="T50" fmla="*/ 2 w 58"/>
                  <a:gd name="T51" fmla="*/ 2 h 59"/>
                  <a:gd name="T52" fmla="*/ 2 w 58"/>
                  <a:gd name="T53" fmla="*/ 2 h 59"/>
                  <a:gd name="T54" fmla="*/ 2 w 58"/>
                  <a:gd name="T55" fmla="*/ 2 h 59"/>
                  <a:gd name="T56" fmla="*/ 2 w 58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8" h="59">
                    <a:moveTo>
                      <a:pt x="58" y="29"/>
                    </a:moveTo>
                    <a:lnTo>
                      <a:pt x="58" y="23"/>
                    </a:lnTo>
                    <a:lnTo>
                      <a:pt x="56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0" y="3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3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8" y="57"/>
                    </a:lnTo>
                    <a:lnTo>
                      <a:pt x="23" y="59"/>
                    </a:lnTo>
                    <a:lnTo>
                      <a:pt x="28" y="59"/>
                    </a:lnTo>
                    <a:lnTo>
                      <a:pt x="34" y="59"/>
                    </a:lnTo>
                    <a:lnTo>
                      <a:pt x="40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6" y="41"/>
                    </a:lnTo>
                    <a:lnTo>
                      <a:pt x="58" y="35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2" name="Freeform 162"/>
              <p:cNvSpPr>
                <a:spLocks/>
              </p:cNvSpPr>
              <p:nvPr/>
            </p:nvSpPr>
            <p:spPr bwMode="auto">
              <a:xfrm>
                <a:off x="3701" y="3390"/>
                <a:ext cx="14" cy="14"/>
              </a:xfrm>
              <a:custGeom>
                <a:avLst/>
                <a:gdLst>
                  <a:gd name="T0" fmla="*/ 1 w 28"/>
                  <a:gd name="T1" fmla="*/ 0 h 29"/>
                  <a:gd name="T2" fmla="*/ 1 w 28"/>
                  <a:gd name="T3" fmla="*/ 0 h 29"/>
                  <a:gd name="T4" fmla="*/ 1 w 28"/>
                  <a:gd name="T5" fmla="*/ 0 h 29"/>
                  <a:gd name="T6" fmla="*/ 1 w 28"/>
                  <a:gd name="T7" fmla="*/ 0 h 29"/>
                  <a:gd name="T8" fmla="*/ 1 w 28"/>
                  <a:gd name="T9" fmla="*/ 0 h 29"/>
                  <a:gd name="T10" fmla="*/ 1 w 28"/>
                  <a:gd name="T11" fmla="*/ 0 h 29"/>
                  <a:gd name="T12" fmla="*/ 1 w 28"/>
                  <a:gd name="T13" fmla="*/ 0 h 29"/>
                  <a:gd name="T14" fmla="*/ 0 w 28"/>
                  <a:gd name="T15" fmla="*/ 0 h 29"/>
                  <a:gd name="T16" fmla="*/ 0 w 28"/>
                  <a:gd name="T17" fmla="*/ 0 h 29"/>
                  <a:gd name="T18" fmla="*/ 0 w 28"/>
                  <a:gd name="T19" fmla="*/ 0 h 29"/>
                  <a:gd name="T20" fmla="*/ 1 w 28"/>
                  <a:gd name="T21" fmla="*/ 0 h 29"/>
                  <a:gd name="T22" fmla="*/ 1 w 28"/>
                  <a:gd name="T23" fmla="*/ 0 h 29"/>
                  <a:gd name="T24" fmla="*/ 1 w 28"/>
                  <a:gd name="T25" fmla="*/ 0 h 29"/>
                  <a:gd name="T26" fmla="*/ 1 w 28"/>
                  <a:gd name="T27" fmla="*/ 0 h 29"/>
                  <a:gd name="T28" fmla="*/ 1 w 28"/>
                  <a:gd name="T29" fmla="*/ 0 h 29"/>
                  <a:gd name="T30" fmla="*/ 1 w 28"/>
                  <a:gd name="T31" fmla="*/ 0 h 29"/>
                  <a:gd name="T32" fmla="*/ 1 w 28"/>
                  <a:gd name="T33" fmla="*/ 0 h 29"/>
                  <a:gd name="T34" fmla="*/ 1 w 28"/>
                  <a:gd name="T35" fmla="*/ 0 h 29"/>
                  <a:gd name="T36" fmla="*/ 1 w 28"/>
                  <a:gd name="T37" fmla="*/ 0 h 29"/>
                  <a:gd name="T38" fmla="*/ 1 w 28"/>
                  <a:gd name="T39" fmla="*/ 0 h 29"/>
                  <a:gd name="T40" fmla="*/ 1 w 28"/>
                  <a:gd name="T41" fmla="*/ 0 h 29"/>
                  <a:gd name="T42" fmla="*/ 1 w 28"/>
                  <a:gd name="T43" fmla="*/ 0 h 29"/>
                  <a:gd name="T44" fmla="*/ 1 w 28"/>
                  <a:gd name="T45" fmla="*/ 0 h 29"/>
                  <a:gd name="T46" fmla="*/ 1 w 28"/>
                  <a:gd name="T47" fmla="*/ 0 h 29"/>
                  <a:gd name="T48" fmla="*/ 1 w 28"/>
                  <a:gd name="T49" fmla="*/ 0 h 29"/>
                  <a:gd name="T50" fmla="*/ 1 w 28"/>
                  <a:gd name="T51" fmla="*/ 0 h 29"/>
                  <a:gd name="T52" fmla="*/ 1 w 28"/>
                  <a:gd name="T53" fmla="*/ 0 h 29"/>
                  <a:gd name="T54" fmla="*/ 1 w 28"/>
                  <a:gd name="T55" fmla="*/ 0 h 29"/>
                  <a:gd name="T56" fmla="*/ 1 w 28"/>
                  <a:gd name="T57" fmla="*/ 0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8" h="29">
                    <a:moveTo>
                      <a:pt x="13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5" y="27"/>
                    </a:lnTo>
                    <a:lnTo>
                      <a:pt x="3" y="25"/>
                    </a:lnTo>
                    <a:lnTo>
                      <a:pt x="2" y="22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3" y="4"/>
                    </a:lnTo>
                    <a:lnTo>
                      <a:pt x="5" y="3"/>
                    </a:lnTo>
                    <a:lnTo>
                      <a:pt x="9" y="2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19" y="2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7" y="8"/>
                    </a:lnTo>
                    <a:lnTo>
                      <a:pt x="28" y="12"/>
                    </a:lnTo>
                    <a:lnTo>
                      <a:pt x="28" y="14"/>
                    </a:lnTo>
                    <a:lnTo>
                      <a:pt x="27" y="20"/>
                    </a:lnTo>
                    <a:lnTo>
                      <a:pt x="25" y="25"/>
                    </a:lnTo>
                    <a:lnTo>
                      <a:pt x="19" y="28"/>
                    </a:lnTo>
                    <a:lnTo>
                      <a:pt x="13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3" name="Freeform 163"/>
              <p:cNvSpPr>
                <a:spLocks/>
              </p:cNvSpPr>
              <p:nvPr/>
            </p:nvSpPr>
            <p:spPr bwMode="auto">
              <a:xfrm>
                <a:off x="3842" y="3409"/>
                <a:ext cx="30" cy="30"/>
              </a:xfrm>
              <a:custGeom>
                <a:avLst/>
                <a:gdLst>
                  <a:gd name="T0" fmla="*/ 2 w 60"/>
                  <a:gd name="T1" fmla="*/ 1 h 58"/>
                  <a:gd name="T2" fmla="*/ 2 w 60"/>
                  <a:gd name="T3" fmla="*/ 1 h 58"/>
                  <a:gd name="T4" fmla="*/ 2 w 60"/>
                  <a:gd name="T5" fmla="*/ 1 h 58"/>
                  <a:gd name="T6" fmla="*/ 2 w 60"/>
                  <a:gd name="T7" fmla="*/ 1 h 58"/>
                  <a:gd name="T8" fmla="*/ 2 w 60"/>
                  <a:gd name="T9" fmla="*/ 1 h 58"/>
                  <a:gd name="T10" fmla="*/ 2 w 60"/>
                  <a:gd name="T11" fmla="*/ 1 h 58"/>
                  <a:gd name="T12" fmla="*/ 2 w 60"/>
                  <a:gd name="T13" fmla="*/ 1 h 58"/>
                  <a:gd name="T14" fmla="*/ 2 w 60"/>
                  <a:gd name="T15" fmla="*/ 0 h 58"/>
                  <a:gd name="T16" fmla="*/ 1 w 60"/>
                  <a:gd name="T17" fmla="*/ 0 h 58"/>
                  <a:gd name="T18" fmla="*/ 1 w 60"/>
                  <a:gd name="T19" fmla="*/ 1 h 58"/>
                  <a:gd name="T20" fmla="*/ 1 w 60"/>
                  <a:gd name="T21" fmla="*/ 1 h 58"/>
                  <a:gd name="T22" fmla="*/ 1 w 60"/>
                  <a:gd name="T23" fmla="*/ 1 h 58"/>
                  <a:gd name="T24" fmla="*/ 0 w 60"/>
                  <a:gd name="T25" fmla="*/ 1 h 58"/>
                  <a:gd name="T26" fmla="*/ 1 w 60"/>
                  <a:gd name="T27" fmla="*/ 2 h 58"/>
                  <a:gd name="T28" fmla="*/ 1 w 60"/>
                  <a:gd name="T29" fmla="*/ 2 h 58"/>
                  <a:gd name="T30" fmla="*/ 1 w 60"/>
                  <a:gd name="T31" fmla="*/ 2 h 58"/>
                  <a:gd name="T32" fmla="*/ 1 w 60"/>
                  <a:gd name="T33" fmla="*/ 2 h 58"/>
                  <a:gd name="T34" fmla="*/ 1 w 60"/>
                  <a:gd name="T35" fmla="*/ 2 h 58"/>
                  <a:gd name="T36" fmla="*/ 1 w 60"/>
                  <a:gd name="T37" fmla="*/ 2 h 58"/>
                  <a:gd name="T38" fmla="*/ 1 w 60"/>
                  <a:gd name="T39" fmla="*/ 2 h 58"/>
                  <a:gd name="T40" fmla="*/ 1 w 60"/>
                  <a:gd name="T41" fmla="*/ 2 h 58"/>
                  <a:gd name="T42" fmla="*/ 2 w 60"/>
                  <a:gd name="T43" fmla="*/ 2 h 58"/>
                  <a:gd name="T44" fmla="*/ 2 w 60"/>
                  <a:gd name="T45" fmla="*/ 2 h 58"/>
                  <a:gd name="T46" fmla="*/ 2 w 60"/>
                  <a:gd name="T47" fmla="*/ 2 h 58"/>
                  <a:gd name="T48" fmla="*/ 2 w 60"/>
                  <a:gd name="T49" fmla="*/ 2 h 58"/>
                  <a:gd name="T50" fmla="*/ 2 w 60"/>
                  <a:gd name="T51" fmla="*/ 2 h 58"/>
                  <a:gd name="T52" fmla="*/ 2 w 60"/>
                  <a:gd name="T53" fmla="*/ 2 h 58"/>
                  <a:gd name="T54" fmla="*/ 2 w 60"/>
                  <a:gd name="T55" fmla="*/ 2 h 58"/>
                  <a:gd name="T56" fmla="*/ 2 w 60"/>
                  <a:gd name="T57" fmla="*/ 1 h 5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8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8" y="8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0"/>
                    </a:lnTo>
                    <a:lnTo>
                      <a:pt x="4" y="46"/>
                    </a:lnTo>
                    <a:lnTo>
                      <a:pt x="8" y="50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24" y="58"/>
                    </a:lnTo>
                    <a:lnTo>
                      <a:pt x="30" y="58"/>
                    </a:lnTo>
                    <a:lnTo>
                      <a:pt x="36" y="58"/>
                    </a:lnTo>
                    <a:lnTo>
                      <a:pt x="41" y="56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7" y="40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4" name="Freeform 164"/>
              <p:cNvSpPr>
                <a:spLocks/>
              </p:cNvSpPr>
              <p:nvPr/>
            </p:nvSpPr>
            <p:spPr bwMode="auto">
              <a:xfrm>
                <a:off x="3850" y="3417"/>
                <a:ext cx="15" cy="14"/>
              </a:xfrm>
              <a:custGeom>
                <a:avLst/>
                <a:gdLst>
                  <a:gd name="T0" fmla="*/ 1 w 30"/>
                  <a:gd name="T1" fmla="*/ 1 h 28"/>
                  <a:gd name="T2" fmla="*/ 1 w 30"/>
                  <a:gd name="T3" fmla="*/ 1 h 28"/>
                  <a:gd name="T4" fmla="*/ 1 w 30"/>
                  <a:gd name="T5" fmla="*/ 1 h 28"/>
                  <a:gd name="T6" fmla="*/ 1 w 30"/>
                  <a:gd name="T7" fmla="*/ 1 h 28"/>
                  <a:gd name="T8" fmla="*/ 1 w 30"/>
                  <a:gd name="T9" fmla="*/ 1 h 28"/>
                  <a:gd name="T10" fmla="*/ 1 w 30"/>
                  <a:gd name="T11" fmla="*/ 1 h 28"/>
                  <a:gd name="T12" fmla="*/ 1 w 30"/>
                  <a:gd name="T13" fmla="*/ 1 h 28"/>
                  <a:gd name="T14" fmla="*/ 0 w 30"/>
                  <a:gd name="T15" fmla="*/ 1 h 28"/>
                  <a:gd name="T16" fmla="*/ 0 w 30"/>
                  <a:gd name="T17" fmla="*/ 1 h 28"/>
                  <a:gd name="T18" fmla="*/ 0 w 30"/>
                  <a:gd name="T19" fmla="*/ 1 h 28"/>
                  <a:gd name="T20" fmla="*/ 1 w 30"/>
                  <a:gd name="T21" fmla="*/ 1 h 28"/>
                  <a:gd name="T22" fmla="*/ 1 w 30"/>
                  <a:gd name="T23" fmla="*/ 1 h 28"/>
                  <a:gd name="T24" fmla="*/ 1 w 30"/>
                  <a:gd name="T25" fmla="*/ 1 h 28"/>
                  <a:gd name="T26" fmla="*/ 1 w 30"/>
                  <a:gd name="T27" fmla="*/ 1 h 28"/>
                  <a:gd name="T28" fmla="*/ 1 w 30"/>
                  <a:gd name="T29" fmla="*/ 1 h 28"/>
                  <a:gd name="T30" fmla="*/ 1 w 30"/>
                  <a:gd name="T31" fmla="*/ 0 h 28"/>
                  <a:gd name="T32" fmla="*/ 1 w 30"/>
                  <a:gd name="T33" fmla="*/ 0 h 28"/>
                  <a:gd name="T34" fmla="*/ 1 w 30"/>
                  <a:gd name="T35" fmla="*/ 0 h 28"/>
                  <a:gd name="T36" fmla="*/ 1 w 30"/>
                  <a:gd name="T37" fmla="*/ 1 h 28"/>
                  <a:gd name="T38" fmla="*/ 1 w 30"/>
                  <a:gd name="T39" fmla="*/ 1 h 28"/>
                  <a:gd name="T40" fmla="*/ 1 w 30"/>
                  <a:gd name="T41" fmla="*/ 1 h 28"/>
                  <a:gd name="T42" fmla="*/ 1 w 30"/>
                  <a:gd name="T43" fmla="*/ 1 h 28"/>
                  <a:gd name="T44" fmla="*/ 1 w 30"/>
                  <a:gd name="T45" fmla="*/ 1 h 28"/>
                  <a:gd name="T46" fmla="*/ 1 w 30"/>
                  <a:gd name="T47" fmla="*/ 1 h 28"/>
                  <a:gd name="T48" fmla="*/ 1 w 30"/>
                  <a:gd name="T49" fmla="*/ 1 h 28"/>
                  <a:gd name="T50" fmla="*/ 1 w 30"/>
                  <a:gd name="T51" fmla="*/ 1 h 28"/>
                  <a:gd name="T52" fmla="*/ 1 w 30"/>
                  <a:gd name="T53" fmla="*/ 1 h 28"/>
                  <a:gd name="T54" fmla="*/ 1 w 30"/>
                  <a:gd name="T55" fmla="*/ 1 h 28"/>
                  <a:gd name="T56" fmla="*/ 1 w 30"/>
                  <a:gd name="T57" fmla="*/ 1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8">
                    <a:moveTo>
                      <a:pt x="15" y="28"/>
                    </a:moveTo>
                    <a:lnTo>
                      <a:pt x="11" y="28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5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5" y="3"/>
                    </a:lnTo>
                    <a:lnTo>
                      <a:pt x="26" y="5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5" name="Freeform 165"/>
              <p:cNvSpPr>
                <a:spLocks/>
              </p:cNvSpPr>
              <p:nvPr/>
            </p:nvSpPr>
            <p:spPr bwMode="auto">
              <a:xfrm>
                <a:off x="3869" y="3310"/>
                <a:ext cx="30" cy="30"/>
              </a:xfrm>
              <a:custGeom>
                <a:avLst/>
                <a:gdLst>
                  <a:gd name="T0" fmla="*/ 2 w 60"/>
                  <a:gd name="T1" fmla="*/ 1 h 59"/>
                  <a:gd name="T2" fmla="*/ 2 w 60"/>
                  <a:gd name="T3" fmla="*/ 1 h 59"/>
                  <a:gd name="T4" fmla="*/ 2 w 60"/>
                  <a:gd name="T5" fmla="*/ 1 h 59"/>
                  <a:gd name="T6" fmla="*/ 2 w 60"/>
                  <a:gd name="T7" fmla="*/ 1 h 59"/>
                  <a:gd name="T8" fmla="*/ 2 w 60"/>
                  <a:gd name="T9" fmla="*/ 1 h 59"/>
                  <a:gd name="T10" fmla="*/ 2 w 60"/>
                  <a:gd name="T11" fmla="*/ 1 h 59"/>
                  <a:gd name="T12" fmla="*/ 2 w 60"/>
                  <a:gd name="T13" fmla="*/ 1 h 59"/>
                  <a:gd name="T14" fmla="*/ 2 w 60"/>
                  <a:gd name="T15" fmla="*/ 0 h 59"/>
                  <a:gd name="T16" fmla="*/ 1 w 60"/>
                  <a:gd name="T17" fmla="*/ 0 h 59"/>
                  <a:gd name="T18" fmla="*/ 1 w 60"/>
                  <a:gd name="T19" fmla="*/ 1 h 59"/>
                  <a:gd name="T20" fmla="*/ 1 w 60"/>
                  <a:gd name="T21" fmla="*/ 1 h 59"/>
                  <a:gd name="T22" fmla="*/ 1 w 60"/>
                  <a:gd name="T23" fmla="*/ 1 h 59"/>
                  <a:gd name="T24" fmla="*/ 0 w 60"/>
                  <a:gd name="T25" fmla="*/ 1 h 59"/>
                  <a:gd name="T26" fmla="*/ 1 w 60"/>
                  <a:gd name="T27" fmla="*/ 2 h 59"/>
                  <a:gd name="T28" fmla="*/ 1 w 60"/>
                  <a:gd name="T29" fmla="*/ 2 h 59"/>
                  <a:gd name="T30" fmla="*/ 1 w 60"/>
                  <a:gd name="T31" fmla="*/ 2 h 59"/>
                  <a:gd name="T32" fmla="*/ 1 w 60"/>
                  <a:gd name="T33" fmla="*/ 2 h 59"/>
                  <a:gd name="T34" fmla="*/ 1 w 60"/>
                  <a:gd name="T35" fmla="*/ 2 h 59"/>
                  <a:gd name="T36" fmla="*/ 1 w 60"/>
                  <a:gd name="T37" fmla="*/ 2 h 59"/>
                  <a:gd name="T38" fmla="*/ 1 w 60"/>
                  <a:gd name="T39" fmla="*/ 2 h 59"/>
                  <a:gd name="T40" fmla="*/ 1 w 60"/>
                  <a:gd name="T41" fmla="*/ 2 h 59"/>
                  <a:gd name="T42" fmla="*/ 2 w 60"/>
                  <a:gd name="T43" fmla="*/ 2 h 59"/>
                  <a:gd name="T44" fmla="*/ 2 w 60"/>
                  <a:gd name="T45" fmla="*/ 2 h 59"/>
                  <a:gd name="T46" fmla="*/ 2 w 60"/>
                  <a:gd name="T47" fmla="*/ 2 h 59"/>
                  <a:gd name="T48" fmla="*/ 2 w 60"/>
                  <a:gd name="T49" fmla="*/ 2 h 59"/>
                  <a:gd name="T50" fmla="*/ 2 w 60"/>
                  <a:gd name="T51" fmla="*/ 2 h 59"/>
                  <a:gd name="T52" fmla="*/ 2 w 60"/>
                  <a:gd name="T53" fmla="*/ 2 h 59"/>
                  <a:gd name="T54" fmla="*/ 2 w 60"/>
                  <a:gd name="T55" fmla="*/ 2 h 59"/>
                  <a:gd name="T56" fmla="*/ 2 w 60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6" name="Freeform 166"/>
              <p:cNvSpPr>
                <a:spLocks/>
              </p:cNvSpPr>
              <p:nvPr/>
            </p:nvSpPr>
            <p:spPr bwMode="auto">
              <a:xfrm>
                <a:off x="3876" y="3318"/>
                <a:ext cx="15" cy="14"/>
              </a:xfrm>
              <a:custGeom>
                <a:avLst/>
                <a:gdLst>
                  <a:gd name="T0" fmla="*/ 1 w 30"/>
                  <a:gd name="T1" fmla="*/ 0 h 29"/>
                  <a:gd name="T2" fmla="*/ 1 w 30"/>
                  <a:gd name="T3" fmla="*/ 0 h 29"/>
                  <a:gd name="T4" fmla="*/ 1 w 30"/>
                  <a:gd name="T5" fmla="*/ 0 h 29"/>
                  <a:gd name="T6" fmla="*/ 1 w 30"/>
                  <a:gd name="T7" fmla="*/ 0 h 29"/>
                  <a:gd name="T8" fmla="*/ 1 w 30"/>
                  <a:gd name="T9" fmla="*/ 0 h 29"/>
                  <a:gd name="T10" fmla="*/ 1 w 30"/>
                  <a:gd name="T11" fmla="*/ 0 h 29"/>
                  <a:gd name="T12" fmla="*/ 1 w 30"/>
                  <a:gd name="T13" fmla="*/ 0 h 29"/>
                  <a:gd name="T14" fmla="*/ 0 w 30"/>
                  <a:gd name="T15" fmla="*/ 0 h 29"/>
                  <a:gd name="T16" fmla="*/ 0 w 30"/>
                  <a:gd name="T17" fmla="*/ 0 h 29"/>
                  <a:gd name="T18" fmla="*/ 0 w 30"/>
                  <a:gd name="T19" fmla="*/ 0 h 29"/>
                  <a:gd name="T20" fmla="*/ 1 w 30"/>
                  <a:gd name="T21" fmla="*/ 0 h 29"/>
                  <a:gd name="T22" fmla="*/ 1 w 30"/>
                  <a:gd name="T23" fmla="*/ 0 h 29"/>
                  <a:gd name="T24" fmla="*/ 1 w 30"/>
                  <a:gd name="T25" fmla="*/ 0 h 29"/>
                  <a:gd name="T26" fmla="*/ 1 w 30"/>
                  <a:gd name="T27" fmla="*/ 0 h 29"/>
                  <a:gd name="T28" fmla="*/ 1 w 30"/>
                  <a:gd name="T29" fmla="*/ 0 h 29"/>
                  <a:gd name="T30" fmla="*/ 1 w 30"/>
                  <a:gd name="T31" fmla="*/ 0 h 29"/>
                  <a:gd name="T32" fmla="*/ 1 w 30"/>
                  <a:gd name="T33" fmla="*/ 0 h 29"/>
                  <a:gd name="T34" fmla="*/ 1 w 30"/>
                  <a:gd name="T35" fmla="*/ 0 h 29"/>
                  <a:gd name="T36" fmla="*/ 1 w 30"/>
                  <a:gd name="T37" fmla="*/ 0 h 29"/>
                  <a:gd name="T38" fmla="*/ 1 w 30"/>
                  <a:gd name="T39" fmla="*/ 0 h 29"/>
                  <a:gd name="T40" fmla="*/ 1 w 30"/>
                  <a:gd name="T41" fmla="*/ 0 h 29"/>
                  <a:gd name="T42" fmla="*/ 1 w 30"/>
                  <a:gd name="T43" fmla="*/ 0 h 29"/>
                  <a:gd name="T44" fmla="*/ 1 w 30"/>
                  <a:gd name="T45" fmla="*/ 0 h 29"/>
                  <a:gd name="T46" fmla="*/ 1 w 30"/>
                  <a:gd name="T47" fmla="*/ 0 h 29"/>
                  <a:gd name="T48" fmla="*/ 1 w 30"/>
                  <a:gd name="T49" fmla="*/ 0 h 29"/>
                  <a:gd name="T50" fmla="*/ 1 w 30"/>
                  <a:gd name="T51" fmla="*/ 0 h 29"/>
                  <a:gd name="T52" fmla="*/ 1 w 30"/>
                  <a:gd name="T53" fmla="*/ 0 h 29"/>
                  <a:gd name="T54" fmla="*/ 1 w 30"/>
                  <a:gd name="T55" fmla="*/ 0 h 29"/>
                  <a:gd name="T56" fmla="*/ 1 w 30"/>
                  <a:gd name="T57" fmla="*/ 0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3" y="22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4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7" name="Freeform 167"/>
              <p:cNvSpPr>
                <a:spLocks/>
              </p:cNvSpPr>
              <p:nvPr/>
            </p:nvSpPr>
            <p:spPr bwMode="auto">
              <a:xfrm>
                <a:off x="3869" y="3182"/>
                <a:ext cx="30" cy="30"/>
              </a:xfrm>
              <a:custGeom>
                <a:avLst/>
                <a:gdLst>
                  <a:gd name="T0" fmla="*/ 2 w 60"/>
                  <a:gd name="T1" fmla="*/ 1 h 60"/>
                  <a:gd name="T2" fmla="*/ 2 w 60"/>
                  <a:gd name="T3" fmla="*/ 1 h 60"/>
                  <a:gd name="T4" fmla="*/ 2 w 60"/>
                  <a:gd name="T5" fmla="*/ 1 h 60"/>
                  <a:gd name="T6" fmla="*/ 2 w 60"/>
                  <a:gd name="T7" fmla="*/ 1 h 60"/>
                  <a:gd name="T8" fmla="*/ 2 w 60"/>
                  <a:gd name="T9" fmla="*/ 1 h 60"/>
                  <a:gd name="T10" fmla="*/ 2 w 60"/>
                  <a:gd name="T11" fmla="*/ 1 h 60"/>
                  <a:gd name="T12" fmla="*/ 2 w 60"/>
                  <a:gd name="T13" fmla="*/ 1 h 60"/>
                  <a:gd name="T14" fmla="*/ 2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2 h 60"/>
                  <a:gd name="T28" fmla="*/ 1 w 60"/>
                  <a:gd name="T29" fmla="*/ 2 h 60"/>
                  <a:gd name="T30" fmla="*/ 1 w 60"/>
                  <a:gd name="T31" fmla="*/ 2 h 60"/>
                  <a:gd name="T32" fmla="*/ 1 w 60"/>
                  <a:gd name="T33" fmla="*/ 2 h 60"/>
                  <a:gd name="T34" fmla="*/ 1 w 60"/>
                  <a:gd name="T35" fmla="*/ 2 h 60"/>
                  <a:gd name="T36" fmla="*/ 1 w 60"/>
                  <a:gd name="T37" fmla="*/ 2 h 60"/>
                  <a:gd name="T38" fmla="*/ 1 w 60"/>
                  <a:gd name="T39" fmla="*/ 2 h 60"/>
                  <a:gd name="T40" fmla="*/ 1 w 60"/>
                  <a:gd name="T41" fmla="*/ 2 h 60"/>
                  <a:gd name="T42" fmla="*/ 2 w 60"/>
                  <a:gd name="T43" fmla="*/ 2 h 60"/>
                  <a:gd name="T44" fmla="*/ 2 w 60"/>
                  <a:gd name="T45" fmla="*/ 2 h 60"/>
                  <a:gd name="T46" fmla="*/ 2 w 60"/>
                  <a:gd name="T47" fmla="*/ 2 h 60"/>
                  <a:gd name="T48" fmla="*/ 2 w 60"/>
                  <a:gd name="T49" fmla="*/ 2 h 60"/>
                  <a:gd name="T50" fmla="*/ 2 w 60"/>
                  <a:gd name="T51" fmla="*/ 2 h 60"/>
                  <a:gd name="T52" fmla="*/ 2 w 60"/>
                  <a:gd name="T53" fmla="*/ 2 h 60"/>
                  <a:gd name="T54" fmla="*/ 2 w 60"/>
                  <a:gd name="T55" fmla="*/ 2 h 60"/>
                  <a:gd name="T56" fmla="*/ 2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8" name="Freeform 168"/>
              <p:cNvSpPr>
                <a:spLocks/>
              </p:cNvSpPr>
              <p:nvPr/>
            </p:nvSpPr>
            <p:spPr bwMode="auto">
              <a:xfrm>
                <a:off x="3876" y="3189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3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9" name="Freeform 169"/>
              <p:cNvSpPr>
                <a:spLocks/>
              </p:cNvSpPr>
              <p:nvPr/>
            </p:nvSpPr>
            <p:spPr bwMode="auto">
              <a:xfrm>
                <a:off x="2809" y="3310"/>
                <a:ext cx="29" cy="30"/>
              </a:xfrm>
              <a:custGeom>
                <a:avLst/>
                <a:gdLst>
                  <a:gd name="T0" fmla="*/ 2 w 58"/>
                  <a:gd name="T1" fmla="*/ 1 h 59"/>
                  <a:gd name="T2" fmla="*/ 2 w 58"/>
                  <a:gd name="T3" fmla="*/ 1 h 59"/>
                  <a:gd name="T4" fmla="*/ 2 w 58"/>
                  <a:gd name="T5" fmla="*/ 1 h 59"/>
                  <a:gd name="T6" fmla="*/ 2 w 58"/>
                  <a:gd name="T7" fmla="*/ 1 h 59"/>
                  <a:gd name="T8" fmla="*/ 2 w 58"/>
                  <a:gd name="T9" fmla="*/ 1 h 59"/>
                  <a:gd name="T10" fmla="*/ 2 w 58"/>
                  <a:gd name="T11" fmla="*/ 1 h 59"/>
                  <a:gd name="T12" fmla="*/ 2 w 58"/>
                  <a:gd name="T13" fmla="*/ 1 h 59"/>
                  <a:gd name="T14" fmla="*/ 2 w 58"/>
                  <a:gd name="T15" fmla="*/ 0 h 59"/>
                  <a:gd name="T16" fmla="*/ 1 w 58"/>
                  <a:gd name="T17" fmla="*/ 0 h 59"/>
                  <a:gd name="T18" fmla="*/ 1 w 58"/>
                  <a:gd name="T19" fmla="*/ 1 h 59"/>
                  <a:gd name="T20" fmla="*/ 1 w 58"/>
                  <a:gd name="T21" fmla="*/ 1 h 59"/>
                  <a:gd name="T22" fmla="*/ 1 w 58"/>
                  <a:gd name="T23" fmla="*/ 1 h 59"/>
                  <a:gd name="T24" fmla="*/ 0 w 58"/>
                  <a:gd name="T25" fmla="*/ 1 h 59"/>
                  <a:gd name="T26" fmla="*/ 0 w 58"/>
                  <a:gd name="T27" fmla="*/ 2 h 59"/>
                  <a:gd name="T28" fmla="*/ 1 w 58"/>
                  <a:gd name="T29" fmla="*/ 2 h 59"/>
                  <a:gd name="T30" fmla="*/ 1 w 58"/>
                  <a:gd name="T31" fmla="*/ 2 h 59"/>
                  <a:gd name="T32" fmla="*/ 1 w 58"/>
                  <a:gd name="T33" fmla="*/ 2 h 59"/>
                  <a:gd name="T34" fmla="*/ 1 w 58"/>
                  <a:gd name="T35" fmla="*/ 2 h 59"/>
                  <a:gd name="T36" fmla="*/ 1 w 58"/>
                  <a:gd name="T37" fmla="*/ 2 h 59"/>
                  <a:gd name="T38" fmla="*/ 1 w 58"/>
                  <a:gd name="T39" fmla="*/ 2 h 59"/>
                  <a:gd name="T40" fmla="*/ 1 w 58"/>
                  <a:gd name="T41" fmla="*/ 2 h 59"/>
                  <a:gd name="T42" fmla="*/ 2 w 58"/>
                  <a:gd name="T43" fmla="*/ 2 h 59"/>
                  <a:gd name="T44" fmla="*/ 2 w 58"/>
                  <a:gd name="T45" fmla="*/ 2 h 59"/>
                  <a:gd name="T46" fmla="*/ 2 w 58"/>
                  <a:gd name="T47" fmla="*/ 2 h 59"/>
                  <a:gd name="T48" fmla="*/ 2 w 58"/>
                  <a:gd name="T49" fmla="*/ 2 h 59"/>
                  <a:gd name="T50" fmla="*/ 2 w 58"/>
                  <a:gd name="T51" fmla="*/ 2 h 59"/>
                  <a:gd name="T52" fmla="*/ 2 w 58"/>
                  <a:gd name="T53" fmla="*/ 2 h 59"/>
                  <a:gd name="T54" fmla="*/ 2 w 58"/>
                  <a:gd name="T55" fmla="*/ 2 h 59"/>
                  <a:gd name="T56" fmla="*/ 2 w 58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8" h="59">
                    <a:moveTo>
                      <a:pt x="58" y="29"/>
                    </a:moveTo>
                    <a:lnTo>
                      <a:pt x="58" y="24"/>
                    </a:lnTo>
                    <a:lnTo>
                      <a:pt x="56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0" y="3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3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7" y="57"/>
                    </a:lnTo>
                    <a:lnTo>
                      <a:pt x="23" y="59"/>
                    </a:lnTo>
                    <a:lnTo>
                      <a:pt x="28" y="59"/>
                    </a:lnTo>
                    <a:lnTo>
                      <a:pt x="34" y="59"/>
                    </a:lnTo>
                    <a:lnTo>
                      <a:pt x="40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6" y="41"/>
                    </a:lnTo>
                    <a:lnTo>
                      <a:pt x="58" y="35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80" name="Freeform 170"/>
              <p:cNvSpPr>
                <a:spLocks/>
              </p:cNvSpPr>
              <p:nvPr/>
            </p:nvSpPr>
            <p:spPr bwMode="auto">
              <a:xfrm>
                <a:off x="2816" y="3318"/>
                <a:ext cx="15" cy="14"/>
              </a:xfrm>
              <a:custGeom>
                <a:avLst/>
                <a:gdLst>
                  <a:gd name="T0" fmla="*/ 1 w 29"/>
                  <a:gd name="T1" fmla="*/ 0 h 29"/>
                  <a:gd name="T2" fmla="*/ 1 w 29"/>
                  <a:gd name="T3" fmla="*/ 0 h 29"/>
                  <a:gd name="T4" fmla="*/ 1 w 29"/>
                  <a:gd name="T5" fmla="*/ 0 h 29"/>
                  <a:gd name="T6" fmla="*/ 1 w 29"/>
                  <a:gd name="T7" fmla="*/ 0 h 29"/>
                  <a:gd name="T8" fmla="*/ 1 w 29"/>
                  <a:gd name="T9" fmla="*/ 0 h 29"/>
                  <a:gd name="T10" fmla="*/ 1 w 29"/>
                  <a:gd name="T11" fmla="*/ 0 h 29"/>
                  <a:gd name="T12" fmla="*/ 1 w 29"/>
                  <a:gd name="T13" fmla="*/ 0 h 29"/>
                  <a:gd name="T14" fmla="*/ 0 w 29"/>
                  <a:gd name="T15" fmla="*/ 0 h 29"/>
                  <a:gd name="T16" fmla="*/ 0 w 29"/>
                  <a:gd name="T17" fmla="*/ 0 h 29"/>
                  <a:gd name="T18" fmla="*/ 0 w 29"/>
                  <a:gd name="T19" fmla="*/ 0 h 29"/>
                  <a:gd name="T20" fmla="*/ 1 w 29"/>
                  <a:gd name="T21" fmla="*/ 0 h 29"/>
                  <a:gd name="T22" fmla="*/ 1 w 29"/>
                  <a:gd name="T23" fmla="*/ 0 h 29"/>
                  <a:gd name="T24" fmla="*/ 1 w 29"/>
                  <a:gd name="T25" fmla="*/ 0 h 29"/>
                  <a:gd name="T26" fmla="*/ 1 w 29"/>
                  <a:gd name="T27" fmla="*/ 0 h 29"/>
                  <a:gd name="T28" fmla="*/ 1 w 29"/>
                  <a:gd name="T29" fmla="*/ 0 h 29"/>
                  <a:gd name="T30" fmla="*/ 1 w 29"/>
                  <a:gd name="T31" fmla="*/ 0 h 29"/>
                  <a:gd name="T32" fmla="*/ 1 w 29"/>
                  <a:gd name="T33" fmla="*/ 0 h 29"/>
                  <a:gd name="T34" fmla="*/ 1 w 29"/>
                  <a:gd name="T35" fmla="*/ 0 h 29"/>
                  <a:gd name="T36" fmla="*/ 1 w 29"/>
                  <a:gd name="T37" fmla="*/ 0 h 29"/>
                  <a:gd name="T38" fmla="*/ 1 w 29"/>
                  <a:gd name="T39" fmla="*/ 0 h 29"/>
                  <a:gd name="T40" fmla="*/ 1 w 29"/>
                  <a:gd name="T41" fmla="*/ 0 h 29"/>
                  <a:gd name="T42" fmla="*/ 1 w 29"/>
                  <a:gd name="T43" fmla="*/ 0 h 29"/>
                  <a:gd name="T44" fmla="*/ 1 w 29"/>
                  <a:gd name="T45" fmla="*/ 0 h 29"/>
                  <a:gd name="T46" fmla="*/ 1 w 29"/>
                  <a:gd name="T47" fmla="*/ 0 h 29"/>
                  <a:gd name="T48" fmla="*/ 1 w 29"/>
                  <a:gd name="T49" fmla="*/ 0 h 29"/>
                  <a:gd name="T50" fmla="*/ 1 w 29"/>
                  <a:gd name="T51" fmla="*/ 0 h 29"/>
                  <a:gd name="T52" fmla="*/ 1 w 29"/>
                  <a:gd name="T53" fmla="*/ 0 h 29"/>
                  <a:gd name="T54" fmla="*/ 1 w 29"/>
                  <a:gd name="T55" fmla="*/ 0 h 29"/>
                  <a:gd name="T56" fmla="*/ 1 w 29"/>
                  <a:gd name="T57" fmla="*/ 0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9" h="29">
                    <a:moveTo>
                      <a:pt x="14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3" y="22"/>
                    </a:lnTo>
                    <a:lnTo>
                      <a:pt x="2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2" y="9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6" y="3"/>
                    </a:lnTo>
                    <a:lnTo>
                      <a:pt x="10" y="2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2" y="3"/>
                    </a:lnTo>
                    <a:lnTo>
                      <a:pt x="25" y="4"/>
                    </a:lnTo>
                    <a:lnTo>
                      <a:pt x="27" y="6"/>
                    </a:lnTo>
                    <a:lnTo>
                      <a:pt x="28" y="9"/>
                    </a:lnTo>
                    <a:lnTo>
                      <a:pt x="29" y="12"/>
                    </a:lnTo>
                    <a:lnTo>
                      <a:pt x="29" y="14"/>
                    </a:lnTo>
                    <a:lnTo>
                      <a:pt x="28" y="20"/>
                    </a:lnTo>
                    <a:lnTo>
                      <a:pt x="25" y="25"/>
                    </a:lnTo>
                    <a:lnTo>
                      <a:pt x="20" y="28"/>
                    </a:lnTo>
                    <a:lnTo>
                      <a:pt x="14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81" name="Freeform 171"/>
              <p:cNvSpPr>
                <a:spLocks/>
              </p:cNvSpPr>
              <p:nvPr/>
            </p:nvSpPr>
            <p:spPr bwMode="auto">
              <a:xfrm>
                <a:off x="2947" y="2236"/>
                <a:ext cx="30" cy="30"/>
              </a:xfrm>
              <a:custGeom>
                <a:avLst/>
                <a:gdLst>
                  <a:gd name="T0" fmla="*/ 2 w 60"/>
                  <a:gd name="T1" fmla="*/ 1 h 60"/>
                  <a:gd name="T2" fmla="*/ 2 w 60"/>
                  <a:gd name="T3" fmla="*/ 1 h 60"/>
                  <a:gd name="T4" fmla="*/ 2 w 60"/>
                  <a:gd name="T5" fmla="*/ 1 h 60"/>
                  <a:gd name="T6" fmla="*/ 2 w 60"/>
                  <a:gd name="T7" fmla="*/ 1 h 60"/>
                  <a:gd name="T8" fmla="*/ 2 w 60"/>
                  <a:gd name="T9" fmla="*/ 1 h 60"/>
                  <a:gd name="T10" fmla="*/ 2 w 60"/>
                  <a:gd name="T11" fmla="*/ 1 h 60"/>
                  <a:gd name="T12" fmla="*/ 2 w 60"/>
                  <a:gd name="T13" fmla="*/ 1 h 60"/>
                  <a:gd name="T14" fmla="*/ 2 w 60"/>
                  <a:gd name="T15" fmla="*/ 0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2 h 60"/>
                  <a:gd name="T28" fmla="*/ 1 w 60"/>
                  <a:gd name="T29" fmla="*/ 2 h 60"/>
                  <a:gd name="T30" fmla="*/ 1 w 60"/>
                  <a:gd name="T31" fmla="*/ 2 h 60"/>
                  <a:gd name="T32" fmla="*/ 1 w 60"/>
                  <a:gd name="T33" fmla="*/ 2 h 60"/>
                  <a:gd name="T34" fmla="*/ 1 w 60"/>
                  <a:gd name="T35" fmla="*/ 2 h 60"/>
                  <a:gd name="T36" fmla="*/ 1 w 60"/>
                  <a:gd name="T37" fmla="*/ 2 h 60"/>
                  <a:gd name="T38" fmla="*/ 1 w 60"/>
                  <a:gd name="T39" fmla="*/ 2 h 60"/>
                  <a:gd name="T40" fmla="*/ 1 w 60"/>
                  <a:gd name="T41" fmla="*/ 2 h 60"/>
                  <a:gd name="T42" fmla="*/ 2 w 60"/>
                  <a:gd name="T43" fmla="*/ 2 h 60"/>
                  <a:gd name="T44" fmla="*/ 2 w 60"/>
                  <a:gd name="T45" fmla="*/ 2 h 60"/>
                  <a:gd name="T46" fmla="*/ 2 w 60"/>
                  <a:gd name="T47" fmla="*/ 2 h 60"/>
                  <a:gd name="T48" fmla="*/ 2 w 60"/>
                  <a:gd name="T49" fmla="*/ 2 h 60"/>
                  <a:gd name="T50" fmla="*/ 2 w 60"/>
                  <a:gd name="T51" fmla="*/ 2 h 60"/>
                  <a:gd name="T52" fmla="*/ 2 w 60"/>
                  <a:gd name="T53" fmla="*/ 2 h 60"/>
                  <a:gd name="T54" fmla="*/ 2 w 60"/>
                  <a:gd name="T55" fmla="*/ 2 h 60"/>
                  <a:gd name="T56" fmla="*/ 2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1" y="51"/>
                    </a:lnTo>
                    <a:lnTo>
                      <a:pt x="54" y="47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82" name="Freeform 172"/>
              <p:cNvSpPr>
                <a:spLocks/>
              </p:cNvSpPr>
              <p:nvPr/>
            </p:nvSpPr>
            <p:spPr bwMode="auto">
              <a:xfrm>
                <a:off x="2954" y="2244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0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3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2" name="Group 173"/>
            <p:cNvGrpSpPr>
              <a:grpSpLocks/>
            </p:cNvGrpSpPr>
            <p:nvPr/>
          </p:nvGrpSpPr>
          <p:grpSpPr bwMode="auto">
            <a:xfrm flipH="1">
              <a:off x="4810" y="3312"/>
              <a:ext cx="854" cy="912"/>
              <a:chOff x="2794" y="2160"/>
              <a:chExt cx="1154" cy="1279"/>
            </a:xfrm>
          </p:grpSpPr>
          <p:sp>
            <p:nvSpPr>
              <p:cNvPr id="8203" name="AutoShape 174"/>
              <p:cNvSpPr>
                <a:spLocks noChangeAspect="1" noChangeArrowheads="1" noTextEdit="1"/>
              </p:cNvSpPr>
              <p:nvPr/>
            </p:nvSpPr>
            <p:spPr bwMode="auto">
              <a:xfrm>
                <a:off x="2832" y="2160"/>
                <a:ext cx="1116" cy="1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4" name="Freeform 175"/>
              <p:cNvSpPr>
                <a:spLocks/>
              </p:cNvSpPr>
              <p:nvPr/>
            </p:nvSpPr>
            <p:spPr bwMode="auto">
              <a:xfrm>
                <a:off x="2912" y="2780"/>
                <a:ext cx="30" cy="30"/>
              </a:xfrm>
              <a:custGeom>
                <a:avLst/>
                <a:gdLst>
                  <a:gd name="T0" fmla="*/ 0 w 61"/>
                  <a:gd name="T1" fmla="*/ 2 h 60"/>
                  <a:gd name="T2" fmla="*/ 0 w 61"/>
                  <a:gd name="T3" fmla="*/ 2 h 60"/>
                  <a:gd name="T4" fmla="*/ 0 w 61"/>
                  <a:gd name="T5" fmla="*/ 2 h 60"/>
                  <a:gd name="T6" fmla="*/ 0 w 61"/>
                  <a:gd name="T7" fmla="*/ 2 h 60"/>
                  <a:gd name="T8" fmla="*/ 0 w 61"/>
                  <a:gd name="T9" fmla="*/ 1 h 60"/>
                  <a:gd name="T10" fmla="*/ 0 w 61"/>
                  <a:gd name="T11" fmla="*/ 1 h 60"/>
                  <a:gd name="T12" fmla="*/ 0 w 61"/>
                  <a:gd name="T13" fmla="*/ 1 h 60"/>
                  <a:gd name="T14" fmla="*/ 0 w 61"/>
                  <a:gd name="T15" fmla="*/ 1 h 60"/>
                  <a:gd name="T16" fmla="*/ 0 w 61"/>
                  <a:gd name="T17" fmla="*/ 0 h 60"/>
                  <a:gd name="T18" fmla="*/ 1 w 61"/>
                  <a:gd name="T19" fmla="*/ 1 h 60"/>
                  <a:gd name="T20" fmla="*/ 1 w 61"/>
                  <a:gd name="T21" fmla="*/ 1 h 60"/>
                  <a:gd name="T22" fmla="*/ 1 w 61"/>
                  <a:gd name="T23" fmla="*/ 1 h 60"/>
                  <a:gd name="T24" fmla="*/ 1 w 61"/>
                  <a:gd name="T25" fmla="*/ 1 h 60"/>
                  <a:gd name="T26" fmla="*/ 1 w 61"/>
                  <a:gd name="T27" fmla="*/ 2 h 60"/>
                  <a:gd name="T28" fmla="*/ 1 w 61"/>
                  <a:gd name="T29" fmla="*/ 2 h 60"/>
                  <a:gd name="T30" fmla="*/ 1 w 61"/>
                  <a:gd name="T31" fmla="*/ 2 h 60"/>
                  <a:gd name="T32" fmla="*/ 0 w 61"/>
                  <a:gd name="T33" fmla="*/ 2 h 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1" h="60">
                    <a:moveTo>
                      <a:pt x="31" y="60"/>
                    </a:moveTo>
                    <a:lnTo>
                      <a:pt x="18" y="57"/>
                    </a:lnTo>
                    <a:lnTo>
                      <a:pt x="9" y="50"/>
                    </a:lnTo>
                    <a:lnTo>
                      <a:pt x="2" y="41"/>
                    </a:lnTo>
                    <a:lnTo>
                      <a:pt x="0" y="30"/>
                    </a:lnTo>
                    <a:lnTo>
                      <a:pt x="2" y="18"/>
                    </a:lnTo>
                    <a:lnTo>
                      <a:pt x="9" y="8"/>
                    </a:lnTo>
                    <a:lnTo>
                      <a:pt x="18" y="2"/>
                    </a:lnTo>
                    <a:lnTo>
                      <a:pt x="31" y="0"/>
                    </a:lnTo>
                    <a:lnTo>
                      <a:pt x="42" y="2"/>
                    </a:lnTo>
                    <a:lnTo>
                      <a:pt x="52" y="8"/>
                    </a:lnTo>
                    <a:lnTo>
                      <a:pt x="58" y="18"/>
                    </a:lnTo>
                    <a:lnTo>
                      <a:pt x="61" y="30"/>
                    </a:lnTo>
                    <a:lnTo>
                      <a:pt x="58" y="41"/>
                    </a:lnTo>
                    <a:lnTo>
                      <a:pt x="52" y="50"/>
                    </a:lnTo>
                    <a:lnTo>
                      <a:pt x="42" y="57"/>
                    </a:lnTo>
                    <a:lnTo>
                      <a:pt x="31" y="6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5" name="Freeform 176"/>
              <p:cNvSpPr>
                <a:spLocks/>
              </p:cNvSpPr>
              <p:nvPr/>
            </p:nvSpPr>
            <p:spPr bwMode="auto">
              <a:xfrm>
                <a:off x="2893" y="2680"/>
                <a:ext cx="67" cy="91"/>
              </a:xfrm>
              <a:custGeom>
                <a:avLst/>
                <a:gdLst>
                  <a:gd name="T0" fmla="*/ 2 w 132"/>
                  <a:gd name="T1" fmla="*/ 6 h 182"/>
                  <a:gd name="T2" fmla="*/ 3 w 132"/>
                  <a:gd name="T3" fmla="*/ 6 h 182"/>
                  <a:gd name="T4" fmla="*/ 3 w 132"/>
                  <a:gd name="T5" fmla="*/ 6 h 182"/>
                  <a:gd name="T6" fmla="*/ 4 w 132"/>
                  <a:gd name="T7" fmla="*/ 5 h 182"/>
                  <a:gd name="T8" fmla="*/ 4 w 132"/>
                  <a:gd name="T9" fmla="*/ 4 h 182"/>
                  <a:gd name="T10" fmla="*/ 4 w 132"/>
                  <a:gd name="T11" fmla="*/ 3 h 182"/>
                  <a:gd name="T12" fmla="*/ 5 w 132"/>
                  <a:gd name="T13" fmla="*/ 2 h 182"/>
                  <a:gd name="T14" fmla="*/ 5 w 132"/>
                  <a:gd name="T15" fmla="*/ 1 h 182"/>
                  <a:gd name="T16" fmla="*/ 4 w 132"/>
                  <a:gd name="T17" fmla="*/ 1 h 182"/>
                  <a:gd name="T18" fmla="*/ 3 w 132"/>
                  <a:gd name="T19" fmla="*/ 0 h 182"/>
                  <a:gd name="T20" fmla="*/ 1 w 132"/>
                  <a:gd name="T21" fmla="*/ 1 h 182"/>
                  <a:gd name="T22" fmla="*/ 1 w 132"/>
                  <a:gd name="T23" fmla="*/ 1 h 182"/>
                  <a:gd name="T24" fmla="*/ 0 w 132"/>
                  <a:gd name="T25" fmla="*/ 2 h 182"/>
                  <a:gd name="T26" fmla="*/ 1 w 132"/>
                  <a:gd name="T27" fmla="*/ 3 h 182"/>
                  <a:gd name="T28" fmla="*/ 1 w 132"/>
                  <a:gd name="T29" fmla="*/ 4 h 182"/>
                  <a:gd name="T30" fmla="*/ 2 w 132"/>
                  <a:gd name="T31" fmla="*/ 5 h 182"/>
                  <a:gd name="T32" fmla="*/ 2 w 132"/>
                  <a:gd name="T33" fmla="*/ 6 h 182"/>
                  <a:gd name="T34" fmla="*/ 2 w 132"/>
                  <a:gd name="T35" fmla="*/ 6 h 18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32" h="182">
                    <a:moveTo>
                      <a:pt x="50" y="182"/>
                    </a:moveTo>
                    <a:lnTo>
                      <a:pt x="80" y="182"/>
                    </a:lnTo>
                    <a:lnTo>
                      <a:pt x="85" y="174"/>
                    </a:lnTo>
                    <a:lnTo>
                      <a:pt x="98" y="154"/>
                    </a:lnTo>
                    <a:lnTo>
                      <a:pt x="113" y="125"/>
                    </a:lnTo>
                    <a:lnTo>
                      <a:pt x="125" y="91"/>
                    </a:lnTo>
                    <a:lnTo>
                      <a:pt x="132" y="58"/>
                    </a:lnTo>
                    <a:lnTo>
                      <a:pt x="128" y="29"/>
                    </a:lnTo>
                    <a:lnTo>
                      <a:pt x="107" y="9"/>
                    </a:lnTo>
                    <a:lnTo>
                      <a:pt x="67" y="0"/>
                    </a:lnTo>
                    <a:lnTo>
                      <a:pt x="25" y="9"/>
                    </a:lnTo>
                    <a:lnTo>
                      <a:pt x="4" y="29"/>
                    </a:lnTo>
                    <a:lnTo>
                      <a:pt x="0" y="58"/>
                    </a:lnTo>
                    <a:lnTo>
                      <a:pt x="6" y="91"/>
                    </a:lnTo>
                    <a:lnTo>
                      <a:pt x="18" y="125"/>
                    </a:lnTo>
                    <a:lnTo>
                      <a:pt x="33" y="154"/>
                    </a:lnTo>
                    <a:lnTo>
                      <a:pt x="46" y="174"/>
                    </a:lnTo>
                    <a:lnTo>
                      <a:pt x="50" y="182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6" name="Freeform 177"/>
              <p:cNvSpPr>
                <a:spLocks/>
              </p:cNvSpPr>
              <p:nvPr/>
            </p:nvSpPr>
            <p:spPr bwMode="auto">
              <a:xfrm>
                <a:off x="2893" y="2680"/>
                <a:ext cx="67" cy="91"/>
              </a:xfrm>
              <a:custGeom>
                <a:avLst/>
                <a:gdLst>
                  <a:gd name="T0" fmla="*/ 2 w 132"/>
                  <a:gd name="T1" fmla="*/ 6 h 182"/>
                  <a:gd name="T2" fmla="*/ 3 w 132"/>
                  <a:gd name="T3" fmla="*/ 6 h 182"/>
                  <a:gd name="T4" fmla="*/ 3 w 132"/>
                  <a:gd name="T5" fmla="*/ 6 h 182"/>
                  <a:gd name="T6" fmla="*/ 4 w 132"/>
                  <a:gd name="T7" fmla="*/ 5 h 182"/>
                  <a:gd name="T8" fmla="*/ 4 w 132"/>
                  <a:gd name="T9" fmla="*/ 4 h 182"/>
                  <a:gd name="T10" fmla="*/ 4 w 132"/>
                  <a:gd name="T11" fmla="*/ 3 h 182"/>
                  <a:gd name="T12" fmla="*/ 5 w 132"/>
                  <a:gd name="T13" fmla="*/ 2 h 182"/>
                  <a:gd name="T14" fmla="*/ 5 w 132"/>
                  <a:gd name="T15" fmla="*/ 1 h 182"/>
                  <a:gd name="T16" fmla="*/ 4 w 132"/>
                  <a:gd name="T17" fmla="*/ 1 h 182"/>
                  <a:gd name="T18" fmla="*/ 3 w 132"/>
                  <a:gd name="T19" fmla="*/ 0 h 182"/>
                  <a:gd name="T20" fmla="*/ 1 w 132"/>
                  <a:gd name="T21" fmla="*/ 1 h 182"/>
                  <a:gd name="T22" fmla="*/ 1 w 132"/>
                  <a:gd name="T23" fmla="*/ 1 h 182"/>
                  <a:gd name="T24" fmla="*/ 0 w 132"/>
                  <a:gd name="T25" fmla="*/ 2 h 182"/>
                  <a:gd name="T26" fmla="*/ 1 w 132"/>
                  <a:gd name="T27" fmla="*/ 3 h 182"/>
                  <a:gd name="T28" fmla="*/ 1 w 132"/>
                  <a:gd name="T29" fmla="*/ 4 h 182"/>
                  <a:gd name="T30" fmla="*/ 2 w 132"/>
                  <a:gd name="T31" fmla="*/ 5 h 182"/>
                  <a:gd name="T32" fmla="*/ 2 w 132"/>
                  <a:gd name="T33" fmla="*/ 6 h 182"/>
                  <a:gd name="T34" fmla="*/ 2 w 132"/>
                  <a:gd name="T35" fmla="*/ 6 h 18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32" h="182">
                    <a:moveTo>
                      <a:pt x="50" y="182"/>
                    </a:moveTo>
                    <a:lnTo>
                      <a:pt x="80" y="182"/>
                    </a:lnTo>
                    <a:lnTo>
                      <a:pt x="85" y="174"/>
                    </a:lnTo>
                    <a:lnTo>
                      <a:pt x="98" y="154"/>
                    </a:lnTo>
                    <a:lnTo>
                      <a:pt x="113" y="125"/>
                    </a:lnTo>
                    <a:lnTo>
                      <a:pt x="125" y="91"/>
                    </a:lnTo>
                    <a:lnTo>
                      <a:pt x="132" y="58"/>
                    </a:lnTo>
                    <a:lnTo>
                      <a:pt x="128" y="29"/>
                    </a:lnTo>
                    <a:lnTo>
                      <a:pt x="107" y="9"/>
                    </a:lnTo>
                    <a:lnTo>
                      <a:pt x="67" y="0"/>
                    </a:lnTo>
                    <a:lnTo>
                      <a:pt x="25" y="9"/>
                    </a:lnTo>
                    <a:lnTo>
                      <a:pt x="4" y="29"/>
                    </a:lnTo>
                    <a:lnTo>
                      <a:pt x="0" y="58"/>
                    </a:lnTo>
                    <a:lnTo>
                      <a:pt x="6" y="91"/>
                    </a:lnTo>
                    <a:lnTo>
                      <a:pt x="18" y="125"/>
                    </a:lnTo>
                    <a:lnTo>
                      <a:pt x="33" y="154"/>
                    </a:lnTo>
                    <a:lnTo>
                      <a:pt x="46" y="174"/>
                    </a:lnTo>
                    <a:lnTo>
                      <a:pt x="50" y="182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7" name="Freeform 178"/>
              <p:cNvSpPr>
                <a:spLocks/>
              </p:cNvSpPr>
              <p:nvPr/>
            </p:nvSpPr>
            <p:spPr bwMode="auto">
              <a:xfrm>
                <a:off x="2821" y="2718"/>
                <a:ext cx="89" cy="73"/>
              </a:xfrm>
              <a:custGeom>
                <a:avLst/>
                <a:gdLst>
                  <a:gd name="T0" fmla="*/ 6 w 177"/>
                  <a:gd name="T1" fmla="*/ 5 h 146"/>
                  <a:gd name="T2" fmla="*/ 6 w 177"/>
                  <a:gd name="T3" fmla="*/ 4 h 146"/>
                  <a:gd name="T4" fmla="*/ 6 w 177"/>
                  <a:gd name="T5" fmla="*/ 4 h 146"/>
                  <a:gd name="T6" fmla="*/ 6 w 177"/>
                  <a:gd name="T7" fmla="*/ 3 h 146"/>
                  <a:gd name="T8" fmla="*/ 5 w 177"/>
                  <a:gd name="T9" fmla="*/ 2 h 146"/>
                  <a:gd name="T10" fmla="*/ 4 w 177"/>
                  <a:gd name="T11" fmla="*/ 2 h 146"/>
                  <a:gd name="T12" fmla="*/ 3 w 177"/>
                  <a:gd name="T13" fmla="*/ 1 h 146"/>
                  <a:gd name="T14" fmla="*/ 3 w 177"/>
                  <a:gd name="T15" fmla="*/ 0 h 146"/>
                  <a:gd name="T16" fmla="*/ 2 w 177"/>
                  <a:gd name="T17" fmla="*/ 1 h 146"/>
                  <a:gd name="T18" fmla="*/ 1 w 177"/>
                  <a:gd name="T19" fmla="*/ 2 h 146"/>
                  <a:gd name="T20" fmla="*/ 1 w 177"/>
                  <a:gd name="T21" fmla="*/ 2 h 146"/>
                  <a:gd name="T22" fmla="*/ 0 w 177"/>
                  <a:gd name="T23" fmla="*/ 3 h 146"/>
                  <a:gd name="T24" fmla="*/ 1 w 177"/>
                  <a:gd name="T25" fmla="*/ 3 h 146"/>
                  <a:gd name="T26" fmla="*/ 1 w 177"/>
                  <a:gd name="T27" fmla="*/ 4 h 146"/>
                  <a:gd name="T28" fmla="*/ 1 w 177"/>
                  <a:gd name="T29" fmla="*/ 4 h 146"/>
                  <a:gd name="T30" fmla="*/ 1 w 177"/>
                  <a:gd name="T31" fmla="*/ 4 h 146"/>
                  <a:gd name="T32" fmla="*/ 2 w 177"/>
                  <a:gd name="T33" fmla="*/ 5 h 146"/>
                  <a:gd name="T34" fmla="*/ 2 w 177"/>
                  <a:gd name="T35" fmla="*/ 5 h 146"/>
                  <a:gd name="T36" fmla="*/ 3 w 177"/>
                  <a:gd name="T37" fmla="*/ 5 h 146"/>
                  <a:gd name="T38" fmla="*/ 4 w 177"/>
                  <a:gd name="T39" fmla="*/ 5 h 146"/>
                  <a:gd name="T40" fmla="*/ 4 w 177"/>
                  <a:gd name="T41" fmla="*/ 5 h 146"/>
                  <a:gd name="T42" fmla="*/ 5 w 177"/>
                  <a:gd name="T43" fmla="*/ 5 h 146"/>
                  <a:gd name="T44" fmla="*/ 5 w 177"/>
                  <a:gd name="T45" fmla="*/ 5 h 146"/>
                  <a:gd name="T46" fmla="*/ 5 w 177"/>
                  <a:gd name="T47" fmla="*/ 5 h 146"/>
                  <a:gd name="T48" fmla="*/ 6 w 177"/>
                  <a:gd name="T49" fmla="*/ 5 h 146"/>
                  <a:gd name="T50" fmla="*/ 6 w 177"/>
                  <a:gd name="T51" fmla="*/ 5 h 14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77" h="146">
                    <a:moveTo>
                      <a:pt x="163" y="144"/>
                    </a:moveTo>
                    <a:lnTo>
                      <a:pt x="177" y="118"/>
                    </a:lnTo>
                    <a:lnTo>
                      <a:pt x="172" y="110"/>
                    </a:lnTo>
                    <a:lnTo>
                      <a:pt x="161" y="89"/>
                    </a:lnTo>
                    <a:lnTo>
                      <a:pt x="144" y="62"/>
                    </a:lnTo>
                    <a:lnTo>
                      <a:pt x="122" y="33"/>
                    </a:lnTo>
                    <a:lnTo>
                      <a:pt x="95" y="11"/>
                    </a:lnTo>
                    <a:lnTo>
                      <a:pt x="69" y="0"/>
                    </a:lnTo>
                    <a:lnTo>
                      <a:pt x="40" y="7"/>
                    </a:lnTo>
                    <a:lnTo>
                      <a:pt x="14" y="38"/>
                    </a:lnTo>
                    <a:lnTo>
                      <a:pt x="3" y="60"/>
                    </a:lnTo>
                    <a:lnTo>
                      <a:pt x="0" y="78"/>
                    </a:lnTo>
                    <a:lnTo>
                      <a:pt x="1" y="94"/>
                    </a:lnTo>
                    <a:lnTo>
                      <a:pt x="8" y="106"/>
                    </a:lnTo>
                    <a:lnTo>
                      <a:pt x="17" y="117"/>
                    </a:lnTo>
                    <a:lnTo>
                      <a:pt x="30" y="126"/>
                    </a:lnTo>
                    <a:lnTo>
                      <a:pt x="46" y="132"/>
                    </a:lnTo>
                    <a:lnTo>
                      <a:pt x="62" y="138"/>
                    </a:lnTo>
                    <a:lnTo>
                      <a:pt x="79" y="141"/>
                    </a:lnTo>
                    <a:lnTo>
                      <a:pt x="98" y="143"/>
                    </a:lnTo>
                    <a:lnTo>
                      <a:pt x="115" y="144"/>
                    </a:lnTo>
                    <a:lnTo>
                      <a:pt x="130" y="146"/>
                    </a:lnTo>
                    <a:lnTo>
                      <a:pt x="144" y="146"/>
                    </a:lnTo>
                    <a:lnTo>
                      <a:pt x="154" y="144"/>
                    </a:lnTo>
                    <a:lnTo>
                      <a:pt x="161" y="144"/>
                    </a:lnTo>
                    <a:lnTo>
                      <a:pt x="163" y="144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8" name="Freeform 179"/>
              <p:cNvSpPr>
                <a:spLocks/>
              </p:cNvSpPr>
              <p:nvPr/>
            </p:nvSpPr>
            <p:spPr bwMode="auto">
              <a:xfrm>
                <a:off x="2821" y="2800"/>
                <a:ext cx="89" cy="71"/>
              </a:xfrm>
              <a:custGeom>
                <a:avLst/>
                <a:gdLst>
                  <a:gd name="T0" fmla="*/ 6 w 178"/>
                  <a:gd name="T1" fmla="*/ 0 h 143"/>
                  <a:gd name="T2" fmla="*/ 6 w 178"/>
                  <a:gd name="T3" fmla="*/ 0 h 143"/>
                  <a:gd name="T4" fmla="*/ 6 w 178"/>
                  <a:gd name="T5" fmla="*/ 0 h 143"/>
                  <a:gd name="T6" fmla="*/ 5 w 178"/>
                  <a:gd name="T7" fmla="*/ 0 h 143"/>
                  <a:gd name="T8" fmla="*/ 5 w 178"/>
                  <a:gd name="T9" fmla="*/ 0 h 143"/>
                  <a:gd name="T10" fmla="*/ 5 w 178"/>
                  <a:gd name="T11" fmla="*/ 0 h 143"/>
                  <a:gd name="T12" fmla="*/ 4 w 178"/>
                  <a:gd name="T13" fmla="*/ 0 h 143"/>
                  <a:gd name="T14" fmla="*/ 4 w 178"/>
                  <a:gd name="T15" fmla="*/ 0 h 143"/>
                  <a:gd name="T16" fmla="*/ 3 w 178"/>
                  <a:gd name="T17" fmla="*/ 0 h 143"/>
                  <a:gd name="T18" fmla="*/ 2 w 178"/>
                  <a:gd name="T19" fmla="*/ 0 h 143"/>
                  <a:gd name="T20" fmla="*/ 2 w 178"/>
                  <a:gd name="T21" fmla="*/ 0 h 143"/>
                  <a:gd name="T22" fmla="*/ 1 w 178"/>
                  <a:gd name="T23" fmla="*/ 0 h 143"/>
                  <a:gd name="T24" fmla="*/ 1 w 178"/>
                  <a:gd name="T25" fmla="*/ 0 h 143"/>
                  <a:gd name="T26" fmla="*/ 1 w 178"/>
                  <a:gd name="T27" fmla="*/ 1 h 143"/>
                  <a:gd name="T28" fmla="*/ 1 w 178"/>
                  <a:gd name="T29" fmla="*/ 1 h 143"/>
                  <a:gd name="T30" fmla="*/ 0 w 178"/>
                  <a:gd name="T31" fmla="*/ 2 h 143"/>
                  <a:gd name="T32" fmla="*/ 1 w 178"/>
                  <a:gd name="T33" fmla="*/ 2 h 143"/>
                  <a:gd name="T34" fmla="*/ 1 w 178"/>
                  <a:gd name="T35" fmla="*/ 3 h 143"/>
                  <a:gd name="T36" fmla="*/ 2 w 178"/>
                  <a:gd name="T37" fmla="*/ 4 h 143"/>
                  <a:gd name="T38" fmla="*/ 3 w 178"/>
                  <a:gd name="T39" fmla="*/ 4 h 143"/>
                  <a:gd name="T40" fmla="*/ 3 w 178"/>
                  <a:gd name="T41" fmla="*/ 4 h 143"/>
                  <a:gd name="T42" fmla="*/ 4 w 178"/>
                  <a:gd name="T43" fmla="*/ 3 h 143"/>
                  <a:gd name="T44" fmla="*/ 5 w 178"/>
                  <a:gd name="T45" fmla="*/ 2 h 143"/>
                  <a:gd name="T46" fmla="*/ 6 w 178"/>
                  <a:gd name="T47" fmla="*/ 1 h 143"/>
                  <a:gd name="T48" fmla="*/ 6 w 178"/>
                  <a:gd name="T49" fmla="*/ 1 h 143"/>
                  <a:gd name="T50" fmla="*/ 6 w 178"/>
                  <a:gd name="T51" fmla="*/ 0 h 14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78" h="143">
                    <a:moveTo>
                      <a:pt x="178" y="27"/>
                    </a:moveTo>
                    <a:lnTo>
                      <a:pt x="164" y="1"/>
                    </a:lnTo>
                    <a:lnTo>
                      <a:pt x="162" y="1"/>
                    </a:lnTo>
                    <a:lnTo>
                      <a:pt x="155" y="1"/>
                    </a:lnTo>
                    <a:lnTo>
                      <a:pt x="145" y="0"/>
                    </a:lnTo>
                    <a:lnTo>
                      <a:pt x="131" y="0"/>
                    </a:lnTo>
                    <a:lnTo>
                      <a:pt x="116" y="1"/>
                    </a:lnTo>
                    <a:lnTo>
                      <a:pt x="99" y="2"/>
                    </a:lnTo>
                    <a:lnTo>
                      <a:pt x="80" y="5"/>
                    </a:lnTo>
                    <a:lnTo>
                      <a:pt x="63" y="7"/>
                    </a:lnTo>
                    <a:lnTo>
                      <a:pt x="46" y="13"/>
                    </a:lnTo>
                    <a:lnTo>
                      <a:pt x="31" y="18"/>
                    </a:lnTo>
                    <a:lnTo>
                      <a:pt x="18" y="27"/>
                    </a:lnTo>
                    <a:lnTo>
                      <a:pt x="8" y="37"/>
                    </a:lnTo>
                    <a:lnTo>
                      <a:pt x="2" y="50"/>
                    </a:lnTo>
                    <a:lnTo>
                      <a:pt x="0" y="65"/>
                    </a:lnTo>
                    <a:lnTo>
                      <a:pt x="4" y="83"/>
                    </a:lnTo>
                    <a:lnTo>
                      <a:pt x="14" y="104"/>
                    </a:lnTo>
                    <a:lnTo>
                      <a:pt x="41" y="135"/>
                    </a:lnTo>
                    <a:lnTo>
                      <a:pt x="69" y="143"/>
                    </a:lnTo>
                    <a:lnTo>
                      <a:pt x="96" y="132"/>
                    </a:lnTo>
                    <a:lnTo>
                      <a:pt x="122" y="111"/>
                    </a:lnTo>
                    <a:lnTo>
                      <a:pt x="145" y="83"/>
                    </a:lnTo>
                    <a:lnTo>
                      <a:pt x="162" y="55"/>
                    </a:lnTo>
                    <a:lnTo>
                      <a:pt x="174" y="35"/>
                    </a:lnTo>
                    <a:lnTo>
                      <a:pt x="178" y="27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9" name="Freeform 180"/>
              <p:cNvSpPr>
                <a:spLocks/>
              </p:cNvSpPr>
              <p:nvPr/>
            </p:nvSpPr>
            <p:spPr bwMode="auto">
              <a:xfrm>
                <a:off x="2894" y="2818"/>
                <a:ext cx="66" cy="90"/>
              </a:xfrm>
              <a:custGeom>
                <a:avLst/>
                <a:gdLst>
                  <a:gd name="T0" fmla="*/ 3 w 132"/>
                  <a:gd name="T1" fmla="*/ 0 h 181"/>
                  <a:gd name="T2" fmla="*/ 2 w 132"/>
                  <a:gd name="T3" fmla="*/ 0 h 181"/>
                  <a:gd name="T4" fmla="*/ 2 w 132"/>
                  <a:gd name="T5" fmla="*/ 0 h 181"/>
                  <a:gd name="T6" fmla="*/ 2 w 132"/>
                  <a:gd name="T7" fmla="*/ 0 h 181"/>
                  <a:gd name="T8" fmla="*/ 1 w 132"/>
                  <a:gd name="T9" fmla="*/ 1 h 181"/>
                  <a:gd name="T10" fmla="*/ 1 w 132"/>
                  <a:gd name="T11" fmla="*/ 2 h 181"/>
                  <a:gd name="T12" fmla="*/ 0 w 132"/>
                  <a:gd name="T13" fmla="*/ 3 h 181"/>
                  <a:gd name="T14" fmla="*/ 1 w 132"/>
                  <a:gd name="T15" fmla="*/ 4 h 181"/>
                  <a:gd name="T16" fmla="*/ 1 w 132"/>
                  <a:gd name="T17" fmla="*/ 5 h 181"/>
                  <a:gd name="T18" fmla="*/ 2 w 132"/>
                  <a:gd name="T19" fmla="*/ 5 h 181"/>
                  <a:gd name="T20" fmla="*/ 4 w 132"/>
                  <a:gd name="T21" fmla="*/ 5 h 181"/>
                  <a:gd name="T22" fmla="*/ 4 w 132"/>
                  <a:gd name="T23" fmla="*/ 4 h 181"/>
                  <a:gd name="T24" fmla="*/ 5 w 132"/>
                  <a:gd name="T25" fmla="*/ 3 h 181"/>
                  <a:gd name="T26" fmla="*/ 4 w 132"/>
                  <a:gd name="T27" fmla="*/ 2 h 181"/>
                  <a:gd name="T28" fmla="*/ 4 w 132"/>
                  <a:gd name="T29" fmla="*/ 1 h 181"/>
                  <a:gd name="T30" fmla="*/ 4 w 132"/>
                  <a:gd name="T31" fmla="*/ 0 h 181"/>
                  <a:gd name="T32" fmla="*/ 3 w 132"/>
                  <a:gd name="T33" fmla="*/ 0 h 181"/>
                  <a:gd name="T34" fmla="*/ 3 w 132"/>
                  <a:gd name="T35" fmla="*/ 0 h 18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32" h="181">
                    <a:moveTo>
                      <a:pt x="82" y="0"/>
                    </a:moveTo>
                    <a:lnTo>
                      <a:pt x="52" y="0"/>
                    </a:lnTo>
                    <a:lnTo>
                      <a:pt x="47" y="8"/>
                    </a:lnTo>
                    <a:lnTo>
                      <a:pt x="35" y="29"/>
                    </a:lnTo>
                    <a:lnTo>
                      <a:pt x="20" y="57"/>
                    </a:lnTo>
                    <a:lnTo>
                      <a:pt x="7" y="90"/>
                    </a:lnTo>
                    <a:lnTo>
                      <a:pt x="0" y="123"/>
                    </a:lnTo>
                    <a:lnTo>
                      <a:pt x="5" y="152"/>
                    </a:lnTo>
                    <a:lnTo>
                      <a:pt x="24" y="172"/>
                    </a:lnTo>
                    <a:lnTo>
                      <a:pt x="64" y="181"/>
                    </a:lnTo>
                    <a:lnTo>
                      <a:pt x="106" y="172"/>
                    </a:lnTo>
                    <a:lnTo>
                      <a:pt x="127" y="152"/>
                    </a:lnTo>
                    <a:lnTo>
                      <a:pt x="132" y="123"/>
                    </a:lnTo>
                    <a:lnTo>
                      <a:pt x="127" y="90"/>
                    </a:lnTo>
                    <a:lnTo>
                      <a:pt x="114" y="57"/>
                    </a:lnTo>
                    <a:lnTo>
                      <a:pt x="99" y="29"/>
                    </a:lnTo>
                    <a:lnTo>
                      <a:pt x="86" y="8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0" name="Freeform 181"/>
              <p:cNvSpPr>
                <a:spLocks/>
              </p:cNvSpPr>
              <p:nvPr/>
            </p:nvSpPr>
            <p:spPr bwMode="auto">
              <a:xfrm>
                <a:off x="2944" y="2799"/>
                <a:ext cx="88" cy="72"/>
              </a:xfrm>
              <a:custGeom>
                <a:avLst/>
                <a:gdLst>
                  <a:gd name="T0" fmla="*/ 0 w 177"/>
                  <a:gd name="T1" fmla="*/ 1 h 144"/>
                  <a:gd name="T2" fmla="*/ 0 w 177"/>
                  <a:gd name="T3" fmla="*/ 1 h 144"/>
                  <a:gd name="T4" fmla="*/ 0 w 177"/>
                  <a:gd name="T5" fmla="*/ 2 h 144"/>
                  <a:gd name="T6" fmla="*/ 0 w 177"/>
                  <a:gd name="T7" fmla="*/ 2 h 144"/>
                  <a:gd name="T8" fmla="*/ 1 w 177"/>
                  <a:gd name="T9" fmla="*/ 3 h 144"/>
                  <a:gd name="T10" fmla="*/ 1 w 177"/>
                  <a:gd name="T11" fmla="*/ 4 h 144"/>
                  <a:gd name="T12" fmla="*/ 2 w 177"/>
                  <a:gd name="T13" fmla="*/ 5 h 144"/>
                  <a:gd name="T14" fmla="*/ 3 w 177"/>
                  <a:gd name="T15" fmla="*/ 5 h 144"/>
                  <a:gd name="T16" fmla="*/ 4 w 177"/>
                  <a:gd name="T17" fmla="*/ 5 h 144"/>
                  <a:gd name="T18" fmla="*/ 5 w 177"/>
                  <a:gd name="T19" fmla="*/ 4 h 144"/>
                  <a:gd name="T20" fmla="*/ 5 w 177"/>
                  <a:gd name="T21" fmla="*/ 3 h 144"/>
                  <a:gd name="T22" fmla="*/ 5 w 177"/>
                  <a:gd name="T23" fmla="*/ 3 h 144"/>
                  <a:gd name="T24" fmla="*/ 5 w 177"/>
                  <a:gd name="T25" fmla="*/ 2 h 144"/>
                  <a:gd name="T26" fmla="*/ 5 w 177"/>
                  <a:gd name="T27" fmla="*/ 2 h 144"/>
                  <a:gd name="T28" fmla="*/ 5 w 177"/>
                  <a:gd name="T29" fmla="*/ 1 h 144"/>
                  <a:gd name="T30" fmla="*/ 4 w 177"/>
                  <a:gd name="T31" fmla="*/ 1 h 144"/>
                  <a:gd name="T32" fmla="*/ 4 w 177"/>
                  <a:gd name="T33" fmla="*/ 1 h 144"/>
                  <a:gd name="T34" fmla="*/ 3 w 177"/>
                  <a:gd name="T35" fmla="*/ 1 h 144"/>
                  <a:gd name="T36" fmla="*/ 3 w 177"/>
                  <a:gd name="T37" fmla="*/ 1 h 144"/>
                  <a:gd name="T38" fmla="*/ 2 w 177"/>
                  <a:gd name="T39" fmla="*/ 1 h 144"/>
                  <a:gd name="T40" fmla="*/ 1 w 177"/>
                  <a:gd name="T41" fmla="*/ 1 h 144"/>
                  <a:gd name="T42" fmla="*/ 1 w 177"/>
                  <a:gd name="T43" fmla="*/ 0 h 144"/>
                  <a:gd name="T44" fmla="*/ 1 w 177"/>
                  <a:gd name="T45" fmla="*/ 0 h 144"/>
                  <a:gd name="T46" fmla="*/ 0 w 177"/>
                  <a:gd name="T47" fmla="*/ 1 h 144"/>
                  <a:gd name="T48" fmla="*/ 0 w 177"/>
                  <a:gd name="T49" fmla="*/ 1 h 144"/>
                  <a:gd name="T50" fmla="*/ 0 w 177"/>
                  <a:gd name="T51" fmla="*/ 1 h 14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77" h="144">
                    <a:moveTo>
                      <a:pt x="15" y="1"/>
                    </a:moveTo>
                    <a:lnTo>
                      <a:pt x="0" y="26"/>
                    </a:lnTo>
                    <a:lnTo>
                      <a:pt x="5" y="34"/>
                    </a:lnTo>
                    <a:lnTo>
                      <a:pt x="16" y="55"/>
                    </a:lnTo>
                    <a:lnTo>
                      <a:pt x="33" y="83"/>
                    </a:lnTo>
                    <a:lnTo>
                      <a:pt x="56" y="110"/>
                    </a:lnTo>
                    <a:lnTo>
                      <a:pt x="82" y="132"/>
                    </a:lnTo>
                    <a:lnTo>
                      <a:pt x="109" y="144"/>
                    </a:lnTo>
                    <a:lnTo>
                      <a:pt x="137" y="137"/>
                    </a:lnTo>
                    <a:lnTo>
                      <a:pt x="164" y="106"/>
                    </a:lnTo>
                    <a:lnTo>
                      <a:pt x="174" y="85"/>
                    </a:lnTo>
                    <a:lnTo>
                      <a:pt x="177" y="67"/>
                    </a:lnTo>
                    <a:lnTo>
                      <a:pt x="176" y="50"/>
                    </a:lnTo>
                    <a:lnTo>
                      <a:pt x="170" y="38"/>
                    </a:lnTo>
                    <a:lnTo>
                      <a:pt x="161" y="27"/>
                    </a:lnTo>
                    <a:lnTo>
                      <a:pt x="147" y="19"/>
                    </a:lnTo>
                    <a:lnTo>
                      <a:pt x="132" y="12"/>
                    </a:lnTo>
                    <a:lnTo>
                      <a:pt x="116" y="8"/>
                    </a:lnTo>
                    <a:lnTo>
                      <a:pt x="98" y="4"/>
                    </a:lnTo>
                    <a:lnTo>
                      <a:pt x="81" y="2"/>
                    </a:lnTo>
                    <a:lnTo>
                      <a:pt x="63" y="1"/>
                    </a:lnTo>
                    <a:lnTo>
                      <a:pt x="48" y="0"/>
                    </a:lnTo>
                    <a:lnTo>
                      <a:pt x="35" y="0"/>
                    </a:lnTo>
                    <a:lnTo>
                      <a:pt x="24" y="1"/>
                    </a:lnTo>
                    <a:lnTo>
                      <a:pt x="17" y="1"/>
                    </a:lnTo>
                    <a:lnTo>
                      <a:pt x="15" y="1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1" name="Freeform 182"/>
              <p:cNvSpPr>
                <a:spLocks/>
              </p:cNvSpPr>
              <p:nvPr/>
            </p:nvSpPr>
            <p:spPr bwMode="auto">
              <a:xfrm>
                <a:off x="2943" y="2718"/>
                <a:ext cx="90" cy="72"/>
              </a:xfrm>
              <a:custGeom>
                <a:avLst/>
                <a:gdLst>
                  <a:gd name="T0" fmla="*/ 0 w 180"/>
                  <a:gd name="T1" fmla="*/ 4 h 143"/>
                  <a:gd name="T2" fmla="*/ 1 w 180"/>
                  <a:gd name="T3" fmla="*/ 5 h 143"/>
                  <a:gd name="T4" fmla="*/ 1 w 180"/>
                  <a:gd name="T5" fmla="*/ 5 h 143"/>
                  <a:gd name="T6" fmla="*/ 1 w 180"/>
                  <a:gd name="T7" fmla="*/ 5 h 143"/>
                  <a:gd name="T8" fmla="*/ 2 w 180"/>
                  <a:gd name="T9" fmla="*/ 5 h 143"/>
                  <a:gd name="T10" fmla="*/ 2 w 180"/>
                  <a:gd name="T11" fmla="*/ 5 h 143"/>
                  <a:gd name="T12" fmla="*/ 2 w 180"/>
                  <a:gd name="T13" fmla="*/ 5 h 143"/>
                  <a:gd name="T14" fmla="*/ 3 w 180"/>
                  <a:gd name="T15" fmla="*/ 5 h 143"/>
                  <a:gd name="T16" fmla="*/ 4 w 180"/>
                  <a:gd name="T17" fmla="*/ 5 h 143"/>
                  <a:gd name="T18" fmla="*/ 4 w 180"/>
                  <a:gd name="T19" fmla="*/ 5 h 143"/>
                  <a:gd name="T20" fmla="*/ 5 w 180"/>
                  <a:gd name="T21" fmla="*/ 5 h 143"/>
                  <a:gd name="T22" fmla="*/ 5 w 180"/>
                  <a:gd name="T23" fmla="*/ 4 h 143"/>
                  <a:gd name="T24" fmla="*/ 6 w 180"/>
                  <a:gd name="T25" fmla="*/ 4 h 143"/>
                  <a:gd name="T26" fmla="*/ 6 w 180"/>
                  <a:gd name="T27" fmla="*/ 4 h 143"/>
                  <a:gd name="T28" fmla="*/ 6 w 180"/>
                  <a:gd name="T29" fmla="*/ 3 h 143"/>
                  <a:gd name="T30" fmla="*/ 6 w 180"/>
                  <a:gd name="T31" fmla="*/ 3 h 143"/>
                  <a:gd name="T32" fmla="*/ 6 w 180"/>
                  <a:gd name="T33" fmla="*/ 2 h 143"/>
                  <a:gd name="T34" fmla="*/ 6 w 180"/>
                  <a:gd name="T35" fmla="*/ 2 h 143"/>
                  <a:gd name="T36" fmla="*/ 5 w 180"/>
                  <a:gd name="T37" fmla="*/ 1 h 143"/>
                  <a:gd name="T38" fmla="*/ 4 w 180"/>
                  <a:gd name="T39" fmla="*/ 0 h 143"/>
                  <a:gd name="T40" fmla="*/ 3 w 180"/>
                  <a:gd name="T41" fmla="*/ 1 h 143"/>
                  <a:gd name="T42" fmla="*/ 2 w 180"/>
                  <a:gd name="T43" fmla="*/ 1 h 143"/>
                  <a:gd name="T44" fmla="*/ 2 w 180"/>
                  <a:gd name="T45" fmla="*/ 2 h 143"/>
                  <a:gd name="T46" fmla="*/ 1 w 180"/>
                  <a:gd name="T47" fmla="*/ 3 h 143"/>
                  <a:gd name="T48" fmla="*/ 1 w 180"/>
                  <a:gd name="T49" fmla="*/ 4 h 143"/>
                  <a:gd name="T50" fmla="*/ 0 w 180"/>
                  <a:gd name="T51" fmla="*/ 4 h 14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80" h="143">
                    <a:moveTo>
                      <a:pt x="0" y="116"/>
                    </a:moveTo>
                    <a:lnTo>
                      <a:pt x="15" y="142"/>
                    </a:lnTo>
                    <a:lnTo>
                      <a:pt x="17" y="142"/>
                    </a:lnTo>
                    <a:lnTo>
                      <a:pt x="24" y="142"/>
                    </a:lnTo>
                    <a:lnTo>
                      <a:pt x="34" y="143"/>
                    </a:lnTo>
                    <a:lnTo>
                      <a:pt x="48" y="143"/>
                    </a:lnTo>
                    <a:lnTo>
                      <a:pt x="63" y="142"/>
                    </a:lnTo>
                    <a:lnTo>
                      <a:pt x="80" y="141"/>
                    </a:lnTo>
                    <a:lnTo>
                      <a:pt x="99" y="139"/>
                    </a:lnTo>
                    <a:lnTo>
                      <a:pt x="116" y="135"/>
                    </a:lnTo>
                    <a:lnTo>
                      <a:pt x="133" y="131"/>
                    </a:lnTo>
                    <a:lnTo>
                      <a:pt x="148" y="125"/>
                    </a:lnTo>
                    <a:lnTo>
                      <a:pt x="161" y="117"/>
                    </a:lnTo>
                    <a:lnTo>
                      <a:pt x="171" y="106"/>
                    </a:lnTo>
                    <a:lnTo>
                      <a:pt x="177" y="94"/>
                    </a:lnTo>
                    <a:lnTo>
                      <a:pt x="180" y="79"/>
                    </a:lnTo>
                    <a:lnTo>
                      <a:pt x="175" y="60"/>
                    </a:lnTo>
                    <a:lnTo>
                      <a:pt x="166" y="40"/>
                    </a:lnTo>
                    <a:lnTo>
                      <a:pt x="138" y="7"/>
                    </a:lnTo>
                    <a:lnTo>
                      <a:pt x="109" y="0"/>
                    </a:lnTo>
                    <a:lnTo>
                      <a:pt x="82" y="10"/>
                    </a:lnTo>
                    <a:lnTo>
                      <a:pt x="56" y="32"/>
                    </a:lnTo>
                    <a:lnTo>
                      <a:pt x="33" y="59"/>
                    </a:lnTo>
                    <a:lnTo>
                      <a:pt x="16" y="87"/>
                    </a:lnTo>
                    <a:lnTo>
                      <a:pt x="4" y="108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2" name="Freeform 183"/>
              <p:cNvSpPr>
                <a:spLocks/>
              </p:cNvSpPr>
              <p:nvPr/>
            </p:nvSpPr>
            <p:spPr bwMode="auto">
              <a:xfrm>
                <a:off x="3116" y="2261"/>
                <a:ext cx="12" cy="12"/>
              </a:xfrm>
              <a:custGeom>
                <a:avLst/>
                <a:gdLst>
                  <a:gd name="T0" fmla="*/ 1 w 24"/>
                  <a:gd name="T1" fmla="*/ 1 h 24"/>
                  <a:gd name="T2" fmla="*/ 1 w 24"/>
                  <a:gd name="T3" fmla="*/ 1 h 24"/>
                  <a:gd name="T4" fmla="*/ 1 w 24"/>
                  <a:gd name="T5" fmla="*/ 1 h 24"/>
                  <a:gd name="T6" fmla="*/ 1 w 24"/>
                  <a:gd name="T7" fmla="*/ 1 h 24"/>
                  <a:gd name="T8" fmla="*/ 0 w 24"/>
                  <a:gd name="T9" fmla="*/ 1 h 24"/>
                  <a:gd name="T10" fmla="*/ 1 w 24"/>
                  <a:gd name="T11" fmla="*/ 1 h 24"/>
                  <a:gd name="T12" fmla="*/ 1 w 24"/>
                  <a:gd name="T13" fmla="*/ 1 h 24"/>
                  <a:gd name="T14" fmla="*/ 1 w 24"/>
                  <a:gd name="T15" fmla="*/ 1 h 24"/>
                  <a:gd name="T16" fmla="*/ 1 w 24"/>
                  <a:gd name="T17" fmla="*/ 0 h 24"/>
                  <a:gd name="T18" fmla="*/ 1 w 24"/>
                  <a:gd name="T19" fmla="*/ 1 h 24"/>
                  <a:gd name="T20" fmla="*/ 1 w 24"/>
                  <a:gd name="T21" fmla="*/ 1 h 24"/>
                  <a:gd name="T22" fmla="*/ 1 w 24"/>
                  <a:gd name="T23" fmla="*/ 1 h 24"/>
                  <a:gd name="T24" fmla="*/ 1 w 24"/>
                  <a:gd name="T25" fmla="*/ 1 h 24"/>
                  <a:gd name="T26" fmla="*/ 1 w 24"/>
                  <a:gd name="T27" fmla="*/ 1 h 24"/>
                  <a:gd name="T28" fmla="*/ 1 w 24"/>
                  <a:gd name="T29" fmla="*/ 1 h 24"/>
                  <a:gd name="T30" fmla="*/ 1 w 24"/>
                  <a:gd name="T31" fmla="*/ 1 h 24"/>
                  <a:gd name="T32" fmla="*/ 1 w 24"/>
                  <a:gd name="T33" fmla="*/ 1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lnTo>
                      <a:pt x="8" y="23"/>
                    </a:lnTo>
                    <a:lnTo>
                      <a:pt x="3" y="21"/>
                    </a:lnTo>
                    <a:lnTo>
                      <a:pt x="1" y="16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8" y="1"/>
                    </a:lnTo>
                    <a:lnTo>
                      <a:pt x="12" y="0"/>
                    </a:lnTo>
                    <a:lnTo>
                      <a:pt x="17" y="1"/>
                    </a:lnTo>
                    <a:lnTo>
                      <a:pt x="20" y="3"/>
                    </a:lnTo>
                    <a:lnTo>
                      <a:pt x="23" y="7"/>
                    </a:lnTo>
                    <a:lnTo>
                      <a:pt x="24" y="11"/>
                    </a:lnTo>
                    <a:lnTo>
                      <a:pt x="23" y="16"/>
                    </a:lnTo>
                    <a:lnTo>
                      <a:pt x="20" y="21"/>
                    </a:lnTo>
                    <a:lnTo>
                      <a:pt x="17" y="23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" name="Freeform 184"/>
              <p:cNvSpPr>
                <a:spLocks/>
              </p:cNvSpPr>
              <p:nvPr/>
            </p:nvSpPr>
            <p:spPr bwMode="auto">
              <a:xfrm>
                <a:off x="3109" y="2221"/>
                <a:ext cx="26" cy="37"/>
              </a:xfrm>
              <a:custGeom>
                <a:avLst/>
                <a:gdLst>
                  <a:gd name="T0" fmla="*/ 1 w 52"/>
                  <a:gd name="T1" fmla="*/ 3 h 73"/>
                  <a:gd name="T2" fmla="*/ 1 w 52"/>
                  <a:gd name="T3" fmla="*/ 3 h 73"/>
                  <a:gd name="T4" fmla="*/ 2 w 52"/>
                  <a:gd name="T5" fmla="*/ 3 h 73"/>
                  <a:gd name="T6" fmla="*/ 2 w 52"/>
                  <a:gd name="T7" fmla="*/ 2 h 73"/>
                  <a:gd name="T8" fmla="*/ 2 w 52"/>
                  <a:gd name="T9" fmla="*/ 2 h 73"/>
                  <a:gd name="T10" fmla="*/ 2 w 52"/>
                  <a:gd name="T11" fmla="*/ 2 h 73"/>
                  <a:gd name="T12" fmla="*/ 2 w 52"/>
                  <a:gd name="T13" fmla="*/ 1 h 73"/>
                  <a:gd name="T14" fmla="*/ 2 w 52"/>
                  <a:gd name="T15" fmla="*/ 1 h 73"/>
                  <a:gd name="T16" fmla="*/ 2 w 52"/>
                  <a:gd name="T17" fmla="*/ 1 h 73"/>
                  <a:gd name="T18" fmla="*/ 1 w 52"/>
                  <a:gd name="T19" fmla="*/ 0 h 73"/>
                  <a:gd name="T20" fmla="*/ 1 w 52"/>
                  <a:gd name="T21" fmla="*/ 1 h 73"/>
                  <a:gd name="T22" fmla="*/ 1 w 52"/>
                  <a:gd name="T23" fmla="*/ 1 h 73"/>
                  <a:gd name="T24" fmla="*/ 0 w 52"/>
                  <a:gd name="T25" fmla="*/ 1 h 73"/>
                  <a:gd name="T26" fmla="*/ 1 w 52"/>
                  <a:gd name="T27" fmla="*/ 2 h 73"/>
                  <a:gd name="T28" fmla="*/ 1 w 52"/>
                  <a:gd name="T29" fmla="*/ 2 h 73"/>
                  <a:gd name="T30" fmla="*/ 1 w 52"/>
                  <a:gd name="T31" fmla="*/ 2 h 73"/>
                  <a:gd name="T32" fmla="*/ 1 w 52"/>
                  <a:gd name="T33" fmla="*/ 3 h 73"/>
                  <a:gd name="T34" fmla="*/ 1 w 52"/>
                  <a:gd name="T35" fmla="*/ 3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" h="73">
                    <a:moveTo>
                      <a:pt x="19" y="73"/>
                    </a:moveTo>
                    <a:lnTo>
                      <a:pt x="31" y="73"/>
                    </a:lnTo>
                    <a:lnTo>
                      <a:pt x="33" y="70"/>
                    </a:lnTo>
                    <a:lnTo>
                      <a:pt x="38" y="62"/>
                    </a:lnTo>
                    <a:lnTo>
                      <a:pt x="43" y="50"/>
                    </a:lnTo>
                    <a:lnTo>
                      <a:pt x="49" y="36"/>
                    </a:lnTo>
                    <a:lnTo>
                      <a:pt x="52" y="24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4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2"/>
                    </a:lnTo>
                    <a:lnTo>
                      <a:pt x="17" y="70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4" name="Freeform 185"/>
              <p:cNvSpPr>
                <a:spLocks/>
              </p:cNvSpPr>
              <p:nvPr/>
            </p:nvSpPr>
            <p:spPr bwMode="auto">
              <a:xfrm>
                <a:off x="3109" y="2221"/>
                <a:ext cx="26" cy="37"/>
              </a:xfrm>
              <a:custGeom>
                <a:avLst/>
                <a:gdLst>
                  <a:gd name="T0" fmla="*/ 1 w 52"/>
                  <a:gd name="T1" fmla="*/ 3 h 73"/>
                  <a:gd name="T2" fmla="*/ 1 w 52"/>
                  <a:gd name="T3" fmla="*/ 3 h 73"/>
                  <a:gd name="T4" fmla="*/ 2 w 52"/>
                  <a:gd name="T5" fmla="*/ 3 h 73"/>
                  <a:gd name="T6" fmla="*/ 2 w 52"/>
                  <a:gd name="T7" fmla="*/ 2 h 73"/>
                  <a:gd name="T8" fmla="*/ 2 w 52"/>
                  <a:gd name="T9" fmla="*/ 2 h 73"/>
                  <a:gd name="T10" fmla="*/ 2 w 52"/>
                  <a:gd name="T11" fmla="*/ 2 h 73"/>
                  <a:gd name="T12" fmla="*/ 2 w 52"/>
                  <a:gd name="T13" fmla="*/ 1 h 73"/>
                  <a:gd name="T14" fmla="*/ 2 w 52"/>
                  <a:gd name="T15" fmla="*/ 1 h 73"/>
                  <a:gd name="T16" fmla="*/ 2 w 52"/>
                  <a:gd name="T17" fmla="*/ 1 h 73"/>
                  <a:gd name="T18" fmla="*/ 1 w 52"/>
                  <a:gd name="T19" fmla="*/ 0 h 73"/>
                  <a:gd name="T20" fmla="*/ 1 w 52"/>
                  <a:gd name="T21" fmla="*/ 1 h 73"/>
                  <a:gd name="T22" fmla="*/ 1 w 52"/>
                  <a:gd name="T23" fmla="*/ 1 h 73"/>
                  <a:gd name="T24" fmla="*/ 0 w 52"/>
                  <a:gd name="T25" fmla="*/ 1 h 73"/>
                  <a:gd name="T26" fmla="*/ 1 w 52"/>
                  <a:gd name="T27" fmla="*/ 2 h 73"/>
                  <a:gd name="T28" fmla="*/ 1 w 52"/>
                  <a:gd name="T29" fmla="*/ 2 h 73"/>
                  <a:gd name="T30" fmla="*/ 1 w 52"/>
                  <a:gd name="T31" fmla="*/ 2 h 73"/>
                  <a:gd name="T32" fmla="*/ 1 w 52"/>
                  <a:gd name="T33" fmla="*/ 3 h 73"/>
                  <a:gd name="T34" fmla="*/ 1 w 52"/>
                  <a:gd name="T35" fmla="*/ 3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" h="73">
                    <a:moveTo>
                      <a:pt x="19" y="73"/>
                    </a:moveTo>
                    <a:lnTo>
                      <a:pt x="31" y="73"/>
                    </a:lnTo>
                    <a:lnTo>
                      <a:pt x="33" y="70"/>
                    </a:lnTo>
                    <a:lnTo>
                      <a:pt x="38" y="62"/>
                    </a:lnTo>
                    <a:lnTo>
                      <a:pt x="43" y="50"/>
                    </a:lnTo>
                    <a:lnTo>
                      <a:pt x="49" y="36"/>
                    </a:lnTo>
                    <a:lnTo>
                      <a:pt x="52" y="24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4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2"/>
                    </a:lnTo>
                    <a:lnTo>
                      <a:pt x="17" y="70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Freeform 186"/>
              <p:cNvSpPr>
                <a:spLocks/>
              </p:cNvSpPr>
              <p:nvPr/>
            </p:nvSpPr>
            <p:spPr bwMode="auto">
              <a:xfrm>
                <a:off x="3080" y="2236"/>
                <a:ext cx="36" cy="29"/>
              </a:xfrm>
              <a:custGeom>
                <a:avLst/>
                <a:gdLst>
                  <a:gd name="T0" fmla="*/ 3 w 71"/>
                  <a:gd name="T1" fmla="*/ 2 h 58"/>
                  <a:gd name="T2" fmla="*/ 3 w 71"/>
                  <a:gd name="T3" fmla="*/ 2 h 58"/>
                  <a:gd name="T4" fmla="*/ 3 w 71"/>
                  <a:gd name="T5" fmla="*/ 2 h 58"/>
                  <a:gd name="T6" fmla="*/ 2 w 71"/>
                  <a:gd name="T7" fmla="*/ 2 h 58"/>
                  <a:gd name="T8" fmla="*/ 2 w 71"/>
                  <a:gd name="T9" fmla="*/ 1 h 58"/>
                  <a:gd name="T10" fmla="*/ 2 w 71"/>
                  <a:gd name="T11" fmla="*/ 1 h 58"/>
                  <a:gd name="T12" fmla="*/ 2 w 71"/>
                  <a:gd name="T13" fmla="*/ 1 h 58"/>
                  <a:gd name="T14" fmla="*/ 1 w 71"/>
                  <a:gd name="T15" fmla="*/ 0 h 58"/>
                  <a:gd name="T16" fmla="*/ 1 w 71"/>
                  <a:gd name="T17" fmla="*/ 1 h 58"/>
                  <a:gd name="T18" fmla="*/ 1 w 71"/>
                  <a:gd name="T19" fmla="*/ 1 h 58"/>
                  <a:gd name="T20" fmla="*/ 0 w 71"/>
                  <a:gd name="T21" fmla="*/ 2 h 58"/>
                  <a:gd name="T22" fmla="*/ 1 w 71"/>
                  <a:gd name="T23" fmla="*/ 2 h 58"/>
                  <a:gd name="T24" fmla="*/ 1 w 71"/>
                  <a:gd name="T25" fmla="*/ 2 h 58"/>
                  <a:gd name="T26" fmla="*/ 1 w 71"/>
                  <a:gd name="T27" fmla="*/ 2 h 58"/>
                  <a:gd name="T28" fmla="*/ 2 w 71"/>
                  <a:gd name="T29" fmla="*/ 2 h 58"/>
                  <a:gd name="T30" fmla="*/ 2 w 71"/>
                  <a:gd name="T31" fmla="*/ 2 h 58"/>
                  <a:gd name="T32" fmla="*/ 2 w 71"/>
                  <a:gd name="T33" fmla="*/ 2 h 58"/>
                  <a:gd name="T34" fmla="*/ 3 w 71"/>
                  <a:gd name="T35" fmla="*/ 2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1" h="58">
                    <a:moveTo>
                      <a:pt x="66" y="58"/>
                    </a:moveTo>
                    <a:lnTo>
                      <a:pt x="71" y="48"/>
                    </a:lnTo>
                    <a:lnTo>
                      <a:pt x="70" y="44"/>
                    </a:lnTo>
                    <a:lnTo>
                      <a:pt x="64" y="36"/>
                    </a:lnTo>
                    <a:lnTo>
                      <a:pt x="58" y="25"/>
                    </a:lnTo>
                    <a:lnTo>
                      <a:pt x="49" y="14"/>
                    </a:lnTo>
                    <a:lnTo>
                      <a:pt x="39" y="5"/>
                    </a:lnTo>
                    <a:lnTo>
                      <a:pt x="28" y="0"/>
                    </a:lnTo>
                    <a:lnTo>
                      <a:pt x="16" y="4"/>
                    </a:lnTo>
                    <a:lnTo>
                      <a:pt x="6" y="17"/>
                    </a:lnTo>
                    <a:lnTo>
                      <a:pt x="0" y="33"/>
                    </a:lnTo>
                    <a:lnTo>
                      <a:pt x="3" y="43"/>
                    </a:lnTo>
                    <a:lnTo>
                      <a:pt x="11" y="51"/>
                    </a:lnTo>
                    <a:lnTo>
                      <a:pt x="25" y="56"/>
                    </a:lnTo>
                    <a:lnTo>
                      <a:pt x="39" y="58"/>
                    </a:lnTo>
                    <a:lnTo>
                      <a:pt x="52" y="58"/>
                    </a:lnTo>
                    <a:lnTo>
                      <a:pt x="62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6" name="Freeform 187"/>
              <p:cNvSpPr>
                <a:spLocks/>
              </p:cNvSpPr>
              <p:nvPr/>
            </p:nvSpPr>
            <p:spPr bwMode="auto">
              <a:xfrm>
                <a:off x="3080" y="2269"/>
                <a:ext cx="36" cy="28"/>
              </a:xfrm>
              <a:custGeom>
                <a:avLst/>
                <a:gdLst>
                  <a:gd name="T0" fmla="*/ 3 w 71"/>
                  <a:gd name="T1" fmla="*/ 0 h 57"/>
                  <a:gd name="T2" fmla="*/ 3 w 71"/>
                  <a:gd name="T3" fmla="*/ 0 h 57"/>
                  <a:gd name="T4" fmla="*/ 2 w 71"/>
                  <a:gd name="T5" fmla="*/ 0 h 57"/>
                  <a:gd name="T6" fmla="*/ 2 w 71"/>
                  <a:gd name="T7" fmla="*/ 0 h 57"/>
                  <a:gd name="T8" fmla="*/ 2 w 71"/>
                  <a:gd name="T9" fmla="*/ 0 h 57"/>
                  <a:gd name="T10" fmla="*/ 1 w 71"/>
                  <a:gd name="T11" fmla="*/ 0 h 57"/>
                  <a:gd name="T12" fmla="*/ 1 w 71"/>
                  <a:gd name="T13" fmla="*/ 0 h 57"/>
                  <a:gd name="T14" fmla="*/ 1 w 71"/>
                  <a:gd name="T15" fmla="*/ 0 h 57"/>
                  <a:gd name="T16" fmla="*/ 0 w 71"/>
                  <a:gd name="T17" fmla="*/ 0 h 57"/>
                  <a:gd name="T18" fmla="*/ 1 w 71"/>
                  <a:gd name="T19" fmla="*/ 1 h 57"/>
                  <a:gd name="T20" fmla="*/ 1 w 71"/>
                  <a:gd name="T21" fmla="*/ 1 h 57"/>
                  <a:gd name="T22" fmla="*/ 1 w 71"/>
                  <a:gd name="T23" fmla="*/ 1 h 57"/>
                  <a:gd name="T24" fmla="*/ 2 w 71"/>
                  <a:gd name="T25" fmla="*/ 1 h 57"/>
                  <a:gd name="T26" fmla="*/ 2 w 71"/>
                  <a:gd name="T27" fmla="*/ 1 h 57"/>
                  <a:gd name="T28" fmla="*/ 2 w 71"/>
                  <a:gd name="T29" fmla="*/ 1 h 57"/>
                  <a:gd name="T30" fmla="*/ 2 w 71"/>
                  <a:gd name="T31" fmla="*/ 0 h 57"/>
                  <a:gd name="T32" fmla="*/ 3 w 71"/>
                  <a:gd name="T33" fmla="*/ 0 h 57"/>
                  <a:gd name="T34" fmla="*/ 3 w 71"/>
                  <a:gd name="T35" fmla="*/ 0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1" h="57">
                    <a:moveTo>
                      <a:pt x="71" y="10"/>
                    </a:moveTo>
                    <a:lnTo>
                      <a:pt x="66" y="0"/>
                    </a:lnTo>
                    <a:lnTo>
                      <a:pt x="62" y="0"/>
                    </a:lnTo>
                    <a:lnTo>
                      <a:pt x="53" y="0"/>
                    </a:lnTo>
                    <a:lnTo>
                      <a:pt x="39" y="0"/>
                    </a:lnTo>
                    <a:lnTo>
                      <a:pt x="25" y="2"/>
                    </a:lnTo>
                    <a:lnTo>
                      <a:pt x="13" y="7"/>
                    </a:lnTo>
                    <a:lnTo>
                      <a:pt x="3" y="15"/>
                    </a:lnTo>
                    <a:lnTo>
                      <a:pt x="0" y="25"/>
                    </a:lnTo>
                    <a:lnTo>
                      <a:pt x="6" y="42"/>
                    </a:lnTo>
                    <a:lnTo>
                      <a:pt x="16" y="54"/>
                    </a:lnTo>
                    <a:lnTo>
                      <a:pt x="28" y="57"/>
                    </a:lnTo>
                    <a:lnTo>
                      <a:pt x="39" y="53"/>
                    </a:lnTo>
                    <a:lnTo>
                      <a:pt x="49" y="44"/>
                    </a:lnTo>
                    <a:lnTo>
                      <a:pt x="58" y="33"/>
                    </a:lnTo>
                    <a:lnTo>
                      <a:pt x="64" y="22"/>
                    </a:lnTo>
                    <a:lnTo>
                      <a:pt x="70" y="14"/>
                    </a:lnTo>
                    <a:lnTo>
                      <a:pt x="71" y="1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7" name="Freeform 188"/>
              <p:cNvSpPr>
                <a:spLocks/>
              </p:cNvSpPr>
              <p:nvPr/>
            </p:nvSpPr>
            <p:spPr bwMode="auto">
              <a:xfrm>
                <a:off x="3109" y="2277"/>
                <a:ext cx="26" cy="36"/>
              </a:xfrm>
              <a:custGeom>
                <a:avLst/>
                <a:gdLst>
                  <a:gd name="T0" fmla="*/ 1 w 52"/>
                  <a:gd name="T1" fmla="*/ 0 h 73"/>
                  <a:gd name="T2" fmla="*/ 1 w 52"/>
                  <a:gd name="T3" fmla="*/ 0 h 73"/>
                  <a:gd name="T4" fmla="*/ 1 w 52"/>
                  <a:gd name="T5" fmla="*/ 0 h 73"/>
                  <a:gd name="T6" fmla="*/ 1 w 52"/>
                  <a:gd name="T7" fmla="*/ 0 h 73"/>
                  <a:gd name="T8" fmla="*/ 1 w 52"/>
                  <a:gd name="T9" fmla="*/ 0 h 73"/>
                  <a:gd name="T10" fmla="*/ 1 w 52"/>
                  <a:gd name="T11" fmla="*/ 1 h 73"/>
                  <a:gd name="T12" fmla="*/ 0 w 52"/>
                  <a:gd name="T13" fmla="*/ 1 h 73"/>
                  <a:gd name="T14" fmla="*/ 1 w 52"/>
                  <a:gd name="T15" fmla="*/ 1 h 73"/>
                  <a:gd name="T16" fmla="*/ 1 w 52"/>
                  <a:gd name="T17" fmla="*/ 2 h 73"/>
                  <a:gd name="T18" fmla="*/ 1 w 52"/>
                  <a:gd name="T19" fmla="*/ 2 h 73"/>
                  <a:gd name="T20" fmla="*/ 2 w 52"/>
                  <a:gd name="T21" fmla="*/ 2 h 73"/>
                  <a:gd name="T22" fmla="*/ 2 w 52"/>
                  <a:gd name="T23" fmla="*/ 1 h 73"/>
                  <a:gd name="T24" fmla="*/ 2 w 52"/>
                  <a:gd name="T25" fmla="*/ 1 h 73"/>
                  <a:gd name="T26" fmla="*/ 2 w 52"/>
                  <a:gd name="T27" fmla="*/ 1 h 73"/>
                  <a:gd name="T28" fmla="*/ 2 w 52"/>
                  <a:gd name="T29" fmla="*/ 0 h 73"/>
                  <a:gd name="T30" fmla="*/ 2 w 52"/>
                  <a:gd name="T31" fmla="*/ 0 h 73"/>
                  <a:gd name="T32" fmla="*/ 2 w 52"/>
                  <a:gd name="T33" fmla="*/ 0 h 73"/>
                  <a:gd name="T34" fmla="*/ 1 w 52"/>
                  <a:gd name="T35" fmla="*/ 0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" h="73">
                    <a:moveTo>
                      <a:pt x="32" y="0"/>
                    </a:moveTo>
                    <a:lnTo>
                      <a:pt x="20" y="0"/>
                    </a:lnTo>
                    <a:lnTo>
                      <a:pt x="18" y="4"/>
                    </a:lnTo>
                    <a:lnTo>
                      <a:pt x="14" y="12"/>
                    </a:lnTo>
                    <a:lnTo>
                      <a:pt x="8" y="23"/>
                    </a:lnTo>
                    <a:lnTo>
                      <a:pt x="2" y="36"/>
                    </a:lnTo>
                    <a:lnTo>
                      <a:pt x="0" y="50"/>
                    </a:lnTo>
                    <a:lnTo>
                      <a:pt x="1" y="61"/>
                    </a:lnTo>
                    <a:lnTo>
                      <a:pt x="9" y="69"/>
                    </a:lnTo>
                    <a:lnTo>
                      <a:pt x="25" y="73"/>
                    </a:lnTo>
                    <a:lnTo>
                      <a:pt x="41" y="69"/>
                    </a:lnTo>
                    <a:lnTo>
                      <a:pt x="50" y="61"/>
                    </a:lnTo>
                    <a:lnTo>
                      <a:pt x="52" y="50"/>
                    </a:lnTo>
                    <a:lnTo>
                      <a:pt x="49" y="36"/>
                    </a:lnTo>
                    <a:lnTo>
                      <a:pt x="45" y="23"/>
                    </a:lnTo>
                    <a:lnTo>
                      <a:pt x="39" y="12"/>
                    </a:lnTo>
                    <a:lnTo>
                      <a:pt x="34" y="4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8" name="Freeform 189"/>
              <p:cNvSpPr>
                <a:spLocks/>
              </p:cNvSpPr>
              <p:nvPr/>
            </p:nvSpPr>
            <p:spPr bwMode="auto">
              <a:xfrm>
                <a:off x="3129" y="2269"/>
                <a:ext cx="36" cy="28"/>
              </a:xfrm>
              <a:custGeom>
                <a:avLst/>
                <a:gdLst>
                  <a:gd name="T0" fmla="*/ 1 w 71"/>
                  <a:gd name="T1" fmla="*/ 0 h 57"/>
                  <a:gd name="T2" fmla="*/ 0 w 71"/>
                  <a:gd name="T3" fmla="*/ 0 h 57"/>
                  <a:gd name="T4" fmla="*/ 1 w 71"/>
                  <a:gd name="T5" fmla="*/ 0 h 57"/>
                  <a:gd name="T6" fmla="*/ 1 w 71"/>
                  <a:gd name="T7" fmla="*/ 0 h 57"/>
                  <a:gd name="T8" fmla="*/ 1 w 71"/>
                  <a:gd name="T9" fmla="*/ 1 h 57"/>
                  <a:gd name="T10" fmla="*/ 1 w 71"/>
                  <a:gd name="T11" fmla="*/ 1 h 57"/>
                  <a:gd name="T12" fmla="*/ 1 w 71"/>
                  <a:gd name="T13" fmla="*/ 1 h 57"/>
                  <a:gd name="T14" fmla="*/ 2 w 71"/>
                  <a:gd name="T15" fmla="*/ 1 h 57"/>
                  <a:gd name="T16" fmla="*/ 2 w 71"/>
                  <a:gd name="T17" fmla="*/ 1 h 57"/>
                  <a:gd name="T18" fmla="*/ 3 w 71"/>
                  <a:gd name="T19" fmla="*/ 1 h 57"/>
                  <a:gd name="T20" fmla="*/ 3 w 71"/>
                  <a:gd name="T21" fmla="*/ 0 h 57"/>
                  <a:gd name="T22" fmla="*/ 3 w 71"/>
                  <a:gd name="T23" fmla="*/ 0 h 57"/>
                  <a:gd name="T24" fmla="*/ 2 w 71"/>
                  <a:gd name="T25" fmla="*/ 0 h 57"/>
                  <a:gd name="T26" fmla="*/ 2 w 71"/>
                  <a:gd name="T27" fmla="*/ 0 h 57"/>
                  <a:gd name="T28" fmla="*/ 1 w 71"/>
                  <a:gd name="T29" fmla="*/ 0 h 57"/>
                  <a:gd name="T30" fmla="*/ 1 w 71"/>
                  <a:gd name="T31" fmla="*/ 0 h 57"/>
                  <a:gd name="T32" fmla="*/ 1 w 71"/>
                  <a:gd name="T33" fmla="*/ 0 h 57"/>
                  <a:gd name="T34" fmla="*/ 1 w 71"/>
                  <a:gd name="T35" fmla="*/ 0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1" h="57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4"/>
                    </a:lnTo>
                    <a:lnTo>
                      <a:pt x="32" y="53"/>
                    </a:lnTo>
                    <a:lnTo>
                      <a:pt x="44" y="57"/>
                    </a:lnTo>
                    <a:lnTo>
                      <a:pt x="55" y="54"/>
                    </a:lnTo>
                    <a:lnTo>
                      <a:pt x="66" y="42"/>
                    </a:lnTo>
                    <a:lnTo>
                      <a:pt x="71" y="25"/>
                    </a:lnTo>
                    <a:lnTo>
                      <a:pt x="68" y="15"/>
                    </a:lnTo>
                    <a:lnTo>
                      <a:pt x="60" y="7"/>
                    </a:lnTo>
                    <a:lnTo>
                      <a:pt x="46" y="2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9" name="Freeform 190"/>
              <p:cNvSpPr>
                <a:spLocks/>
              </p:cNvSpPr>
              <p:nvPr/>
            </p:nvSpPr>
            <p:spPr bwMode="auto">
              <a:xfrm>
                <a:off x="3129" y="2236"/>
                <a:ext cx="36" cy="28"/>
              </a:xfrm>
              <a:custGeom>
                <a:avLst/>
                <a:gdLst>
                  <a:gd name="T0" fmla="*/ 0 w 71"/>
                  <a:gd name="T1" fmla="*/ 1 h 57"/>
                  <a:gd name="T2" fmla="*/ 1 w 71"/>
                  <a:gd name="T3" fmla="*/ 1 h 57"/>
                  <a:gd name="T4" fmla="*/ 1 w 71"/>
                  <a:gd name="T5" fmla="*/ 1 h 57"/>
                  <a:gd name="T6" fmla="*/ 1 w 71"/>
                  <a:gd name="T7" fmla="*/ 1 h 57"/>
                  <a:gd name="T8" fmla="*/ 1 w 71"/>
                  <a:gd name="T9" fmla="*/ 1 h 57"/>
                  <a:gd name="T10" fmla="*/ 2 w 71"/>
                  <a:gd name="T11" fmla="*/ 1 h 57"/>
                  <a:gd name="T12" fmla="*/ 2 w 71"/>
                  <a:gd name="T13" fmla="*/ 1 h 57"/>
                  <a:gd name="T14" fmla="*/ 3 w 71"/>
                  <a:gd name="T15" fmla="*/ 1 h 57"/>
                  <a:gd name="T16" fmla="*/ 3 w 71"/>
                  <a:gd name="T17" fmla="*/ 1 h 57"/>
                  <a:gd name="T18" fmla="*/ 3 w 71"/>
                  <a:gd name="T19" fmla="*/ 0 h 57"/>
                  <a:gd name="T20" fmla="*/ 2 w 71"/>
                  <a:gd name="T21" fmla="*/ 0 h 57"/>
                  <a:gd name="T22" fmla="*/ 2 w 71"/>
                  <a:gd name="T23" fmla="*/ 0 h 57"/>
                  <a:gd name="T24" fmla="*/ 1 w 71"/>
                  <a:gd name="T25" fmla="*/ 0 h 57"/>
                  <a:gd name="T26" fmla="*/ 1 w 71"/>
                  <a:gd name="T27" fmla="*/ 0 h 57"/>
                  <a:gd name="T28" fmla="*/ 1 w 71"/>
                  <a:gd name="T29" fmla="*/ 0 h 57"/>
                  <a:gd name="T30" fmla="*/ 1 w 71"/>
                  <a:gd name="T31" fmla="*/ 1 h 57"/>
                  <a:gd name="T32" fmla="*/ 1 w 71"/>
                  <a:gd name="T33" fmla="*/ 1 h 57"/>
                  <a:gd name="T34" fmla="*/ 0 w 71"/>
                  <a:gd name="T35" fmla="*/ 1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1" h="57">
                    <a:moveTo>
                      <a:pt x="0" y="47"/>
                    </a:moveTo>
                    <a:lnTo>
                      <a:pt x="6" y="57"/>
                    </a:lnTo>
                    <a:lnTo>
                      <a:pt x="9" y="57"/>
                    </a:lnTo>
                    <a:lnTo>
                      <a:pt x="19" y="57"/>
                    </a:lnTo>
                    <a:lnTo>
                      <a:pt x="32" y="57"/>
                    </a:lnTo>
                    <a:lnTo>
                      <a:pt x="46" y="55"/>
                    </a:lnTo>
                    <a:lnTo>
                      <a:pt x="59" y="50"/>
                    </a:lnTo>
                    <a:lnTo>
                      <a:pt x="68" y="43"/>
                    </a:lnTo>
                    <a:lnTo>
                      <a:pt x="71" y="32"/>
                    </a:lnTo>
                    <a:lnTo>
                      <a:pt x="66" y="17"/>
                    </a:lnTo>
                    <a:lnTo>
                      <a:pt x="55" y="4"/>
                    </a:lnTo>
                    <a:lnTo>
                      <a:pt x="44" y="0"/>
                    </a:lnTo>
                    <a:lnTo>
                      <a:pt x="32" y="4"/>
                    </a:lnTo>
                    <a:lnTo>
                      <a:pt x="23" y="13"/>
                    </a:lnTo>
                    <a:lnTo>
                      <a:pt x="14" y="23"/>
                    </a:lnTo>
                    <a:lnTo>
                      <a:pt x="7" y="35"/>
                    </a:lnTo>
                    <a:lnTo>
                      <a:pt x="1" y="43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0" name="Freeform 191"/>
              <p:cNvSpPr>
                <a:spLocks/>
              </p:cNvSpPr>
              <p:nvPr/>
            </p:nvSpPr>
            <p:spPr bwMode="auto">
              <a:xfrm>
                <a:off x="3830" y="3106"/>
                <a:ext cx="12" cy="12"/>
              </a:xfrm>
              <a:custGeom>
                <a:avLst/>
                <a:gdLst>
                  <a:gd name="T0" fmla="*/ 1 w 24"/>
                  <a:gd name="T1" fmla="*/ 1 h 24"/>
                  <a:gd name="T2" fmla="*/ 1 w 24"/>
                  <a:gd name="T3" fmla="*/ 1 h 24"/>
                  <a:gd name="T4" fmla="*/ 1 w 24"/>
                  <a:gd name="T5" fmla="*/ 1 h 24"/>
                  <a:gd name="T6" fmla="*/ 1 w 24"/>
                  <a:gd name="T7" fmla="*/ 1 h 24"/>
                  <a:gd name="T8" fmla="*/ 0 w 24"/>
                  <a:gd name="T9" fmla="*/ 1 h 24"/>
                  <a:gd name="T10" fmla="*/ 1 w 24"/>
                  <a:gd name="T11" fmla="*/ 1 h 24"/>
                  <a:gd name="T12" fmla="*/ 1 w 24"/>
                  <a:gd name="T13" fmla="*/ 1 h 24"/>
                  <a:gd name="T14" fmla="*/ 1 w 24"/>
                  <a:gd name="T15" fmla="*/ 1 h 24"/>
                  <a:gd name="T16" fmla="*/ 1 w 24"/>
                  <a:gd name="T17" fmla="*/ 0 h 24"/>
                  <a:gd name="T18" fmla="*/ 1 w 24"/>
                  <a:gd name="T19" fmla="*/ 1 h 24"/>
                  <a:gd name="T20" fmla="*/ 1 w 24"/>
                  <a:gd name="T21" fmla="*/ 1 h 24"/>
                  <a:gd name="T22" fmla="*/ 1 w 24"/>
                  <a:gd name="T23" fmla="*/ 1 h 24"/>
                  <a:gd name="T24" fmla="*/ 1 w 24"/>
                  <a:gd name="T25" fmla="*/ 1 h 24"/>
                  <a:gd name="T26" fmla="*/ 1 w 24"/>
                  <a:gd name="T27" fmla="*/ 1 h 24"/>
                  <a:gd name="T28" fmla="*/ 1 w 24"/>
                  <a:gd name="T29" fmla="*/ 1 h 24"/>
                  <a:gd name="T30" fmla="*/ 1 w 24"/>
                  <a:gd name="T31" fmla="*/ 1 h 24"/>
                  <a:gd name="T32" fmla="*/ 1 w 24"/>
                  <a:gd name="T33" fmla="*/ 1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1" y="24"/>
                    </a:moveTo>
                    <a:lnTo>
                      <a:pt x="7" y="23"/>
                    </a:lnTo>
                    <a:lnTo>
                      <a:pt x="3" y="20"/>
                    </a:lnTo>
                    <a:lnTo>
                      <a:pt x="1" y="16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7" y="1"/>
                    </a:lnTo>
                    <a:lnTo>
                      <a:pt x="11" y="0"/>
                    </a:lnTo>
                    <a:lnTo>
                      <a:pt x="16" y="1"/>
                    </a:lnTo>
                    <a:lnTo>
                      <a:pt x="20" y="3"/>
                    </a:lnTo>
                    <a:lnTo>
                      <a:pt x="23" y="7"/>
                    </a:lnTo>
                    <a:lnTo>
                      <a:pt x="24" y="11"/>
                    </a:lnTo>
                    <a:lnTo>
                      <a:pt x="23" y="16"/>
                    </a:lnTo>
                    <a:lnTo>
                      <a:pt x="20" y="20"/>
                    </a:lnTo>
                    <a:lnTo>
                      <a:pt x="16" y="23"/>
                    </a:lnTo>
                    <a:lnTo>
                      <a:pt x="11" y="24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1" name="Freeform 192"/>
              <p:cNvSpPr>
                <a:spLocks/>
              </p:cNvSpPr>
              <p:nvPr/>
            </p:nvSpPr>
            <p:spPr bwMode="auto">
              <a:xfrm>
                <a:off x="3823" y="3066"/>
                <a:ext cx="26" cy="36"/>
              </a:xfrm>
              <a:custGeom>
                <a:avLst/>
                <a:gdLst>
                  <a:gd name="T0" fmla="*/ 0 w 53"/>
                  <a:gd name="T1" fmla="*/ 2 h 73"/>
                  <a:gd name="T2" fmla="*/ 1 w 53"/>
                  <a:gd name="T3" fmla="*/ 2 h 73"/>
                  <a:gd name="T4" fmla="*/ 1 w 53"/>
                  <a:gd name="T5" fmla="*/ 2 h 73"/>
                  <a:gd name="T6" fmla="*/ 1 w 53"/>
                  <a:gd name="T7" fmla="*/ 1 h 73"/>
                  <a:gd name="T8" fmla="*/ 1 w 53"/>
                  <a:gd name="T9" fmla="*/ 1 h 73"/>
                  <a:gd name="T10" fmla="*/ 1 w 53"/>
                  <a:gd name="T11" fmla="*/ 1 h 73"/>
                  <a:gd name="T12" fmla="*/ 1 w 53"/>
                  <a:gd name="T13" fmla="*/ 0 h 73"/>
                  <a:gd name="T14" fmla="*/ 1 w 53"/>
                  <a:gd name="T15" fmla="*/ 0 h 73"/>
                  <a:gd name="T16" fmla="*/ 1 w 53"/>
                  <a:gd name="T17" fmla="*/ 0 h 73"/>
                  <a:gd name="T18" fmla="*/ 0 w 53"/>
                  <a:gd name="T19" fmla="*/ 0 h 73"/>
                  <a:gd name="T20" fmla="*/ 0 w 53"/>
                  <a:gd name="T21" fmla="*/ 0 h 73"/>
                  <a:gd name="T22" fmla="*/ 0 w 53"/>
                  <a:gd name="T23" fmla="*/ 0 h 73"/>
                  <a:gd name="T24" fmla="*/ 0 w 53"/>
                  <a:gd name="T25" fmla="*/ 0 h 73"/>
                  <a:gd name="T26" fmla="*/ 0 w 53"/>
                  <a:gd name="T27" fmla="*/ 1 h 73"/>
                  <a:gd name="T28" fmla="*/ 0 w 53"/>
                  <a:gd name="T29" fmla="*/ 1 h 73"/>
                  <a:gd name="T30" fmla="*/ 0 w 53"/>
                  <a:gd name="T31" fmla="*/ 1 h 73"/>
                  <a:gd name="T32" fmla="*/ 0 w 53"/>
                  <a:gd name="T33" fmla="*/ 2 h 73"/>
                  <a:gd name="T34" fmla="*/ 0 w 53"/>
                  <a:gd name="T35" fmla="*/ 2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3" h="73">
                    <a:moveTo>
                      <a:pt x="19" y="73"/>
                    </a:moveTo>
                    <a:lnTo>
                      <a:pt x="32" y="73"/>
                    </a:lnTo>
                    <a:lnTo>
                      <a:pt x="34" y="69"/>
                    </a:lnTo>
                    <a:lnTo>
                      <a:pt x="39" y="61"/>
                    </a:lnTo>
                    <a:lnTo>
                      <a:pt x="45" y="50"/>
                    </a:lnTo>
                    <a:lnTo>
                      <a:pt x="50" y="36"/>
                    </a:lnTo>
                    <a:lnTo>
                      <a:pt x="53" y="23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1"/>
                    </a:lnTo>
                    <a:lnTo>
                      <a:pt x="17" y="69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2" name="Freeform 193"/>
              <p:cNvSpPr>
                <a:spLocks/>
              </p:cNvSpPr>
              <p:nvPr/>
            </p:nvSpPr>
            <p:spPr bwMode="auto">
              <a:xfrm>
                <a:off x="3823" y="3066"/>
                <a:ext cx="26" cy="36"/>
              </a:xfrm>
              <a:custGeom>
                <a:avLst/>
                <a:gdLst>
                  <a:gd name="T0" fmla="*/ 0 w 53"/>
                  <a:gd name="T1" fmla="*/ 2 h 73"/>
                  <a:gd name="T2" fmla="*/ 1 w 53"/>
                  <a:gd name="T3" fmla="*/ 2 h 73"/>
                  <a:gd name="T4" fmla="*/ 1 w 53"/>
                  <a:gd name="T5" fmla="*/ 2 h 73"/>
                  <a:gd name="T6" fmla="*/ 1 w 53"/>
                  <a:gd name="T7" fmla="*/ 1 h 73"/>
                  <a:gd name="T8" fmla="*/ 1 w 53"/>
                  <a:gd name="T9" fmla="*/ 1 h 73"/>
                  <a:gd name="T10" fmla="*/ 1 w 53"/>
                  <a:gd name="T11" fmla="*/ 1 h 73"/>
                  <a:gd name="T12" fmla="*/ 1 w 53"/>
                  <a:gd name="T13" fmla="*/ 0 h 73"/>
                  <a:gd name="T14" fmla="*/ 1 w 53"/>
                  <a:gd name="T15" fmla="*/ 0 h 73"/>
                  <a:gd name="T16" fmla="*/ 1 w 53"/>
                  <a:gd name="T17" fmla="*/ 0 h 73"/>
                  <a:gd name="T18" fmla="*/ 0 w 53"/>
                  <a:gd name="T19" fmla="*/ 0 h 73"/>
                  <a:gd name="T20" fmla="*/ 0 w 53"/>
                  <a:gd name="T21" fmla="*/ 0 h 73"/>
                  <a:gd name="T22" fmla="*/ 0 w 53"/>
                  <a:gd name="T23" fmla="*/ 0 h 73"/>
                  <a:gd name="T24" fmla="*/ 0 w 53"/>
                  <a:gd name="T25" fmla="*/ 0 h 73"/>
                  <a:gd name="T26" fmla="*/ 0 w 53"/>
                  <a:gd name="T27" fmla="*/ 1 h 73"/>
                  <a:gd name="T28" fmla="*/ 0 w 53"/>
                  <a:gd name="T29" fmla="*/ 1 h 73"/>
                  <a:gd name="T30" fmla="*/ 0 w 53"/>
                  <a:gd name="T31" fmla="*/ 1 h 73"/>
                  <a:gd name="T32" fmla="*/ 0 w 53"/>
                  <a:gd name="T33" fmla="*/ 2 h 73"/>
                  <a:gd name="T34" fmla="*/ 0 w 53"/>
                  <a:gd name="T35" fmla="*/ 2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3" h="73">
                    <a:moveTo>
                      <a:pt x="19" y="73"/>
                    </a:moveTo>
                    <a:lnTo>
                      <a:pt x="32" y="73"/>
                    </a:lnTo>
                    <a:lnTo>
                      <a:pt x="34" y="69"/>
                    </a:lnTo>
                    <a:lnTo>
                      <a:pt x="39" y="61"/>
                    </a:lnTo>
                    <a:lnTo>
                      <a:pt x="45" y="50"/>
                    </a:lnTo>
                    <a:lnTo>
                      <a:pt x="50" y="36"/>
                    </a:lnTo>
                    <a:lnTo>
                      <a:pt x="53" y="23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1"/>
                    </a:lnTo>
                    <a:lnTo>
                      <a:pt x="17" y="69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3" name="Freeform 194"/>
              <p:cNvSpPr>
                <a:spLocks/>
              </p:cNvSpPr>
              <p:nvPr/>
            </p:nvSpPr>
            <p:spPr bwMode="auto">
              <a:xfrm>
                <a:off x="3793" y="3081"/>
                <a:ext cx="36" cy="29"/>
              </a:xfrm>
              <a:custGeom>
                <a:avLst/>
                <a:gdLst>
                  <a:gd name="T0" fmla="*/ 3 w 71"/>
                  <a:gd name="T1" fmla="*/ 2 h 58"/>
                  <a:gd name="T2" fmla="*/ 3 w 71"/>
                  <a:gd name="T3" fmla="*/ 2 h 58"/>
                  <a:gd name="T4" fmla="*/ 3 w 71"/>
                  <a:gd name="T5" fmla="*/ 2 h 58"/>
                  <a:gd name="T6" fmla="*/ 2 w 71"/>
                  <a:gd name="T7" fmla="*/ 2 h 58"/>
                  <a:gd name="T8" fmla="*/ 2 w 71"/>
                  <a:gd name="T9" fmla="*/ 1 h 58"/>
                  <a:gd name="T10" fmla="*/ 2 w 71"/>
                  <a:gd name="T11" fmla="*/ 1 h 58"/>
                  <a:gd name="T12" fmla="*/ 2 w 71"/>
                  <a:gd name="T13" fmla="*/ 1 h 58"/>
                  <a:gd name="T14" fmla="*/ 1 w 71"/>
                  <a:gd name="T15" fmla="*/ 0 h 58"/>
                  <a:gd name="T16" fmla="*/ 1 w 71"/>
                  <a:gd name="T17" fmla="*/ 1 h 58"/>
                  <a:gd name="T18" fmla="*/ 1 w 71"/>
                  <a:gd name="T19" fmla="*/ 1 h 58"/>
                  <a:gd name="T20" fmla="*/ 0 w 71"/>
                  <a:gd name="T21" fmla="*/ 1 h 58"/>
                  <a:gd name="T22" fmla="*/ 1 w 71"/>
                  <a:gd name="T23" fmla="*/ 2 h 58"/>
                  <a:gd name="T24" fmla="*/ 1 w 71"/>
                  <a:gd name="T25" fmla="*/ 2 h 58"/>
                  <a:gd name="T26" fmla="*/ 1 w 71"/>
                  <a:gd name="T27" fmla="*/ 2 h 58"/>
                  <a:gd name="T28" fmla="*/ 2 w 71"/>
                  <a:gd name="T29" fmla="*/ 2 h 58"/>
                  <a:gd name="T30" fmla="*/ 2 w 71"/>
                  <a:gd name="T31" fmla="*/ 2 h 58"/>
                  <a:gd name="T32" fmla="*/ 2 w 71"/>
                  <a:gd name="T33" fmla="*/ 2 h 58"/>
                  <a:gd name="T34" fmla="*/ 3 w 71"/>
                  <a:gd name="T35" fmla="*/ 2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1" h="58">
                    <a:moveTo>
                      <a:pt x="66" y="58"/>
                    </a:moveTo>
                    <a:lnTo>
                      <a:pt x="71" y="47"/>
                    </a:lnTo>
                    <a:lnTo>
                      <a:pt x="70" y="44"/>
                    </a:lnTo>
                    <a:lnTo>
                      <a:pt x="64" y="36"/>
                    </a:lnTo>
                    <a:lnTo>
                      <a:pt x="58" y="24"/>
                    </a:lnTo>
                    <a:lnTo>
                      <a:pt x="49" y="14"/>
                    </a:lnTo>
                    <a:lnTo>
                      <a:pt x="39" y="5"/>
                    </a:lnTo>
                    <a:lnTo>
                      <a:pt x="28" y="0"/>
                    </a:lnTo>
                    <a:lnTo>
                      <a:pt x="16" y="4"/>
                    </a:lnTo>
                    <a:lnTo>
                      <a:pt x="6" y="16"/>
                    </a:lnTo>
                    <a:lnTo>
                      <a:pt x="0" y="32"/>
                    </a:lnTo>
                    <a:lnTo>
                      <a:pt x="3" y="43"/>
                    </a:lnTo>
                    <a:lnTo>
                      <a:pt x="13" y="51"/>
                    </a:lnTo>
                    <a:lnTo>
                      <a:pt x="25" y="55"/>
                    </a:lnTo>
                    <a:lnTo>
                      <a:pt x="39" y="58"/>
                    </a:lnTo>
                    <a:lnTo>
                      <a:pt x="53" y="58"/>
                    </a:lnTo>
                    <a:lnTo>
                      <a:pt x="62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4" name="Freeform 195"/>
              <p:cNvSpPr>
                <a:spLocks/>
              </p:cNvSpPr>
              <p:nvPr/>
            </p:nvSpPr>
            <p:spPr bwMode="auto">
              <a:xfrm>
                <a:off x="3793" y="3114"/>
                <a:ext cx="37" cy="28"/>
              </a:xfrm>
              <a:custGeom>
                <a:avLst/>
                <a:gdLst>
                  <a:gd name="T0" fmla="*/ 3 w 72"/>
                  <a:gd name="T1" fmla="*/ 1 h 56"/>
                  <a:gd name="T2" fmla="*/ 3 w 72"/>
                  <a:gd name="T3" fmla="*/ 0 h 56"/>
                  <a:gd name="T4" fmla="*/ 2 w 72"/>
                  <a:gd name="T5" fmla="*/ 0 h 56"/>
                  <a:gd name="T6" fmla="*/ 2 w 72"/>
                  <a:gd name="T7" fmla="*/ 0 h 56"/>
                  <a:gd name="T8" fmla="*/ 2 w 72"/>
                  <a:gd name="T9" fmla="*/ 0 h 56"/>
                  <a:gd name="T10" fmla="*/ 1 w 72"/>
                  <a:gd name="T11" fmla="*/ 1 h 56"/>
                  <a:gd name="T12" fmla="*/ 1 w 72"/>
                  <a:gd name="T13" fmla="*/ 1 h 56"/>
                  <a:gd name="T14" fmla="*/ 1 w 72"/>
                  <a:gd name="T15" fmla="*/ 1 h 56"/>
                  <a:gd name="T16" fmla="*/ 0 w 72"/>
                  <a:gd name="T17" fmla="*/ 1 h 56"/>
                  <a:gd name="T18" fmla="*/ 1 w 72"/>
                  <a:gd name="T19" fmla="*/ 2 h 56"/>
                  <a:gd name="T20" fmla="*/ 1 w 72"/>
                  <a:gd name="T21" fmla="*/ 2 h 56"/>
                  <a:gd name="T22" fmla="*/ 1 w 72"/>
                  <a:gd name="T23" fmla="*/ 2 h 56"/>
                  <a:gd name="T24" fmla="*/ 2 w 72"/>
                  <a:gd name="T25" fmla="*/ 2 h 56"/>
                  <a:gd name="T26" fmla="*/ 2 w 72"/>
                  <a:gd name="T27" fmla="*/ 2 h 56"/>
                  <a:gd name="T28" fmla="*/ 2 w 72"/>
                  <a:gd name="T29" fmla="*/ 2 h 56"/>
                  <a:gd name="T30" fmla="*/ 3 w 72"/>
                  <a:gd name="T31" fmla="*/ 1 h 56"/>
                  <a:gd name="T32" fmla="*/ 3 w 72"/>
                  <a:gd name="T33" fmla="*/ 1 h 56"/>
                  <a:gd name="T34" fmla="*/ 3 w 72"/>
                  <a:gd name="T35" fmla="*/ 1 h 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2" h="56">
                    <a:moveTo>
                      <a:pt x="72" y="10"/>
                    </a:moveTo>
                    <a:lnTo>
                      <a:pt x="67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40" y="0"/>
                    </a:lnTo>
                    <a:lnTo>
                      <a:pt x="26" y="2"/>
                    </a:lnTo>
                    <a:lnTo>
                      <a:pt x="13" y="7"/>
                    </a:lnTo>
                    <a:lnTo>
                      <a:pt x="3" y="15"/>
                    </a:lnTo>
                    <a:lnTo>
                      <a:pt x="0" y="25"/>
                    </a:lnTo>
                    <a:lnTo>
                      <a:pt x="6" y="41"/>
                    </a:lnTo>
                    <a:lnTo>
                      <a:pt x="17" y="54"/>
                    </a:lnTo>
                    <a:lnTo>
                      <a:pt x="29" y="56"/>
                    </a:lnTo>
                    <a:lnTo>
                      <a:pt x="39" y="53"/>
                    </a:lnTo>
                    <a:lnTo>
                      <a:pt x="49" y="44"/>
                    </a:lnTo>
                    <a:lnTo>
                      <a:pt x="59" y="33"/>
                    </a:lnTo>
                    <a:lnTo>
                      <a:pt x="66" y="22"/>
                    </a:lnTo>
                    <a:lnTo>
                      <a:pt x="71" y="14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5" name="Freeform 196"/>
              <p:cNvSpPr>
                <a:spLocks/>
              </p:cNvSpPr>
              <p:nvPr/>
            </p:nvSpPr>
            <p:spPr bwMode="auto">
              <a:xfrm>
                <a:off x="3823" y="3121"/>
                <a:ext cx="26" cy="37"/>
              </a:xfrm>
              <a:custGeom>
                <a:avLst/>
                <a:gdLst>
                  <a:gd name="T0" fmla="*/ 1 w 53"/>
                  <a:gd name="T1" fmla="*/ 0 h 72"/>
                  <a:gd name="T2" fmla="*/ 0 w 53"/>
                  <a:gd name="T3" fmla="*/ 0 h 72"/>
                  <a:gd name="T4" fmla="*/ 0 w 53"/>
                  <a:gd name="T5" fmla="*/ 1 h 72"/>
                  <a:gd name="T6" fmla="*/ 0 w 53"/>
                  <a:gd name="T7" fmla="*/ 1 h 72"/>
                  <a:gd name="T8" fmla="*/ 0 w 53"/>
                  <a:gd name="T9" fmla="*/ 1 h 72"/>
                  <a:gd name="T10" fmla="*/ 0 w 53"/>
                  <a:gd name="T11" fmla="*/ 2 h 72"/>
                  <a:gd name="T12" fmla="*/ 0 w 53"/>
                  <a:gd name="T13" fmla="*/ 2 h 72"/>
                  <a:gd name="T14" fmla="*/ 0 w 53"/>
                  <a:gd name="T15" fmla="*/ 2 h 72"/>
                  <a:gd name="T16" fmla="*/ 0 w 53"/>
                  <a:gd name="T17" fmla="*/ 3 h 72"/>
                  <a:gd name="T18" fmla="*/ 0 w 53"/>
                  <a:gd name="T19" fmla="*/ 3 h 72"/>
                  <a:gd name="T20" fmla="*/ 1 w 53"/>
                  <a:gd name="T21" fmla="*/ 3 h 72"/>
                  <a:gd name="T22" fmla="*/ 1 w 53"/>
                  <a:gd name="T23" fmla="*/ 2 h 72"/>
                  <a:gd name="T24" fmla="*/ 1 w 53"/>
                  <a:gd name="T25" fmla="*/ 2 h 72"/>
                  <a:gd name="T26" fmla="*/ 1 w 53"/>
                  <a:gd name="T27" fmla="*/ 2 h 72"/>
                  <a:gd name="T28" fmla="*/ 1 w 53"/>
                  <a:gd name="T29" fmla="*/ 1 h 72"/>
                  <a:gd name="T30" fmla="*/ 1 w 53"/>
                  <a:gd name="T31" fmla="*/ 1 h 72"/>
                  <a:gd name="T32" fmla="*/ 1 w 53"/>
                  <a:gd name="T33" fmla="*/ 1 h 72"/>
                  <a:gd name="T34" fmla="*/ 1 w 53"/>
                  <a:gd name="T35" fmla="*/ 0 h 7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3" h="72">
                    <a:moveTo>
                      <a:pt x="33" y="0"/>
                    </a:moveTo>
                    <a:lnTo>
                      <a:pt x="20" y="0"/>
                    </a:lnTo>
                    <a:lnTo>
                      <a:pt x="18" y="3"/>
                    </a:lnTo>
                    <a:lnTo>
                      <a:pt x="13" y="11"/>
                    </a:lnTo>
                    <a:lnTo>
                      <a:pt x="8" y="23"/>
                    </a:lnTo>
                    <a:lnTo>
                      <a:pt x="3" y="35"/>
                    </a:lnTo>
                    <a:lnTo>
                      <a:pt x="0" y="49"/>
                    </a:lnTo>
                    <a:lnTo>
                      <a:pt x="2" y="61"/>
                    </a:lnTo>
                    <a:lnTo>
                      <a:pt x="10" y="69"/>
                    </a:lnTo>
                    <a:lnTo>
                      <a:pt x="26" y="72"/>
                    </a:lnTo>
                    <a:lnTo>
                      <a:pt x="42" y="69"/>
                    </a:lnTo>
                    <a:lnTo>
                      <a:pt x="51" y="61"/>
                    </a:lnTo>
                    <a:lnTo>
                      <a:pt x="53" y="49"/>
                    </a:lnTo>
                    <a:lnTo>
                      <a:pt x="50" y="35"/>
                    </a:lnTo>
                    <a:lnTo>
                      <a:pt x="46" y="23"/>
                    </a:lnTo>
                    <a:lnTo>
                      <a:pt x="40" y="11"/>
                    </a:lnTo>
                    <a:lnTo>
                      <a:pt x="35" y="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6" name="Freeform 197"/>
              <p:cNvSpPr>
                <a:spLocks/>
              </p:cNvSpPr>
              <p:nvPr/>
            </p:nvSpPr>
            <p:spPr bwMode="auto">
              <a:xfrm>
                <a:off x="3843" y="3114"/>
                <a:ext cx="36" cy="28"/>
              </a:xfrm>
              <a:custGeom>
                <a:avLst/>
                <a:gdLst>
                  <a:gd name="T0" fmla="*/ 1 w 71"/>
                  <a:gd name="T1" fmla="*/ 0 h 56"/>
                  <a:gd name="T2" fmla="*/ 0 w 71"/>
                  <a:gd name="T3" fmla="*/ 1 h 56"/>
                  <a:gd name="T4" fmla="*/ 1 w 71"/>
                  <a:gd name="T5" fmla="*/ 1 h 56"/>
                  <a:gd name="T6" fmla="*/ 1 w 71"/>
                  <a:gd name="T7" fmla="*/ 1 h 56"/>
                  <a:gd name="T8" fmla="*/ 1 w 71"/>
                  <a:gd name="T9" fmla="*/ 2 h 56"/>
                  <a:gd name="T10" fmla="*/ 1 w 71"/>
                  <a:gd name="T11" fmla="*/ 2 h 56"/>
                  <a:gd name="T12" fmla="*/ 1 w 71"/>
                  <a:gd name="T13" fmla="*/ 2 h 56"/>
                  <a:gd name="T14" fmla="*/ 2 w 71"/>
                  <a:gd name="T15" fmla="*/ 2 h 56"/>
                  <a:gd name="T16" fmla="*/ 2 w 71"/>
                  <a:gd name="T17" fmla="*/ 2 h 56"/>
                  <a:gd name="T18" fmla="*/ 3 w 71"/>
                  <a:gd name="T19" fmla="*/ 2 h 56"/>
                  <a:gd name="T20" fmla="*/ 3 w 71"/>
                  <a:gd name="T21" fmla="*/ 1 h 56"/>
                  <a:gd name="T22" fmla="*/ 3 w 71"/>
                  <a:gd name="T23" fmla="*/ 1 h 56"/>
                  <a:gd name="T24" fmla="*/ 2 w 71"/>
                  <a:gd name="T25" fmla="*/ 1 h 56"/>
                  <a:gd name="T26" fmla="*/ 2 w 71"/>
                  <a:gd name="T27" fmla="*/ 1 h 56"/>
                  <a:gd name="T28" fmla="*/ 1 w 71"/>
                  <a:gd name="T29" fmla="*/ 0 h 56"/>
                  <a:gd name="T30" fmla="*/ 1 w 71"/>
                  <a:gd name="T31" fmla="*/ 0 h 56"/>
                  <a:gd name="T32" fmla="*/ 1 w 71"/>
                  <a:gd name="T33" fmla="*/ 0 h 56"/>
                  <a:gd name="T34" fmla="*/ 1 w 71"/>
                  <a:gd name="T35" fmla="*/ 0 h 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1" h="56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4"/>
                    </a:lnTo>
                    <a:lnTo>
                      <a:pt x="32" y="53"/>
                    </a:lnTo>
                    <a:lnTo>
                      <a:pt x="44" y="56"/>
                    </a:lnTo>
                    <a:lnTo>
                      <a:pt x="55" y="54"/>
                    </a:lnTo>
                    <a:lnTo>
                      <a:pt x="66" y="41"/>
                    </a:lnTo>
                    <a:lnTo>
                      <a:pt x="71" y="25"/>
                    </a:lnTo>
                    <a:lnTo>
                      <a:pt x="68" y="15"/>
                    </a:lnTo>
                    <a:lnTo>
                      <a:pt x="59" y="7"/>
                    </a:lnTo>
                    <a:lnTo>
                      <a:pt x="46" y="2"/>
                    </a:lnTo>
                    <a:lnTo>
                      <a:pt x="32" y="0"/>
                    </a:lnTo>
                    <a:lnTo>
                      <a:pt x="20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7" name="Freeform 198"/>
              <p:cNvSpPr>
                <a:spLocks/>
              </p:cNvSpPr>
              <p:nvPr/>
            </p:nvSpPr>
            <p:spPr bwMode="auto">
              <a:xfrm>
                <a:off x="3842" y="3081"/>
                <a:ext cx="37" cy="28"/>
              </a:xfrm>
              <a:custGeom>
                <a:avLst/>
                <a:gdLst>
                  <a:gd name="T0" fmla="*/ 0 w 72"/>
                  <a:gd name="T1" fmla="*/ 1 h 57"/>
                  <a:gd name="T2" fmla="*/ 1 w 72"/>
                  <a:gd name="T3" fmla="*/ 1 h 57"/>
                  <a:gd name="T4" fmla="*/ 1 w 72"/>
                  <a:gd name="T5" fmla="*/ 1 h 57"/>
                  <a:gd name="T6" fmla="*/ 1 w 72"/>
                  <a:gd name="T7" fmla="*/ 1 h 57"/>
                  <a:gd name="T8" fmla="*/ 1 w 72"/>
                  <a:gd name="T9" fmla="*/ 1 h 57"/>
                  <a:gd name="T10" fmla="*/ 2 w 72"/>
                  <a:gd name="T11" fmla="*/ 1 h 57"/>
                  <a:gd name="T12" fmla="*/ 2 w 72"/>
                  <a:gd name="T13" fmla="*/ 1 h 57"/>
                  <a:gd name="T14" fmla="*/ 3 w 72"/>
                  <a:gd name="T15" fmla="*/ 1 h 57"/>
                  <a:gd name="T16" fmla="*/ 3 w 72"/>
                  <a:gd name="T17" fmla="*/ 0 h 57"/>
                  <a:gd name="T18" fmla="*/ 3 w 72"/>
                  <a:gd name="T19" fmla="*/ 0 h 57"/>
                  <a:gd name="T20" fmla="*/ 2 w 72"/>
                  <a:gd name="T21" fmla="*/ 0 h 57"/>
                  <a:gd name="T22" fmla="*/ 2 w 72"/>
                  <a:gd name="T23" fmla="*/ 0 h 57"/>
                  <a:gd name="T24" fmla="*/ 2 w 72"/>
                  <a:gd name="T25" fmla="*/ 0 h 57"/>
                  <a:gd name="T26" fmla="*/ 1 w 72"/>
                  <a:gd name="T27" fmla="*/ 0 h 57"/>
                  <a:gd name="T28" fmla="*/ 1 w 72"/>
                  <a:gd name="T29" fmla="*/ 0 h 57"/>
                  <a:gd name="T30" fmla="*/ 1 w 72"/>
                  <a:gd name="T31" fmla="*/ 1 h 57"/>
                  <a:gd name="T32" fmla="*/ 1 w 72"/>
                  <a:gd name="T33" fmla="*/ 1 h 57"/>
                  <a:gd name="T34" fmla="*/ 0 w 72"/>
                  <a:gd name="T35" fmla="*/ 1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2" h="57">
                    <a:moveTo>
                      <a:pt x="0" y="46"/>
                    </a:moveTo>
                    <a:lnTo>
                      <a:pt x="6" y="57"/>
                    </a:lnTo>
                    <a:lnTo>
                      <a:pt x="9" y="57"/>
                    </a:lnTo>
                    <a:lnTo>
                      <a:pt x="19" y="57"/>
                    </a:lnTo>
                    <a:lnTo>
                      <a:pt x="32" y="57"/>
                    </a:lnTo>
                    <a:lnTo>
                      <a:pt x="47" y="54"/>
                    </a:lnTo>
                    <a:lnTo>
                      <a:pt x="60" y="50"/>
                    </a:lnTo>
                    <a:lnTo>
                      <a:pt x="69" y="43"/>
                    </a:lnTo>
                    <a:lnTo>
                      <a:pt x="72" y="31"/>
                    </a:lnTo>
                    <a:lnTo>
                      <a:pt x="67" y="16"/>
                    </a:lnTo>
                    <a:lnTo>
                      <a:pt x="55" y="4"/>
                    </a:lnTo>
                    <a:lnTo>
                      <a:pt x="44" y="0"/>
                    </a:lnTo>
                    <a:lnTo>
                      <a:pt x="33" y="4"/>
                    </a:lnTo>
                    <a:lnTo>
                      <a:pt x="23" y="13"/>
                    </a:lnTo>
                    <a:lnTo>
                      <a:pt x="14" y="23"/>
                    </a:lnTo>
                    <a:lnTo>
                      <a:pt x="7" y="35"/>
                    </a:lnTo>
                    <a:lnTo>
                      <a:pt x="1" y="43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8" name="Freeform 199"/>
              <p:cNvSpPr>
                <a:spLocks/>
              </p:cNvSpPr>
              <p:nvPr/>
            </p:nvSpPr>
            <p:spPr bwMode="auto">
              <a:xfrm>
                <a:off x="3134" y="3087"/>
                <a:ext cx="11" cy="12"/>
              </a:xfrm>
              <a:custGeom>
                <a:avLst/>
                <a:gdLst>
                  <a:gd name="T0" fmla="*/ 0 w 23"/>
                  <a:gd name="T1" fmla="*/ 1 h 24"/>
                  <a:gd name="T2" fmla="*/ 0 w 23"/>
                  <a:gd name="T3" fmla="*/ 1 h 24"/>
                  <a:gd name="T4" fmla="*/ 0 w 23"/>
                  <a:gd name="T5" fmla="*/ 1 h 24"/>
                  <a:gd name="T6" fmla="*/ 0 w 23"/>
                  <a:gd name="T7" fmla="*/ 1 h 24"/>
                  <a:gd name="T8" fmla="*/ 0 w 23"/>
                  <a:gd name="T9" fmla="*/ 1 h 24"/>
                  <a:gd name="T10" fmla="*/ 0 w 23"/>
                  <a:gd name="T11" fmla="*/ 1 h 24"/>
                  <a:gd name="T12" fmla="*/ 0 w 23"/>
                  <a:gd name="T13" fmla="*/ 1 h 24"/>
                  <a:gd name="T14" fmla="*/ 0 w 23"/>
                  <a:gd name="T15" fmla="*/ 1 h 24"/>
                  <a:gd name="T16" fmla="*/ 0 w 23"/>
                  <a:gd name="T17" fmla="*/ 0 h 24"/>
                  <a:gd name="T18" fmla="*/ 0 w 23"/>
                  <a:gd name="T19" fmla="*/ 1 h 24"/>
                  <a:gd name="T20" fmla="*/ 0 w 23"/>
                  <a:gd name="T21" fmla="*/ 1 h 24"/>
                  <a:gd name="T22" fmla="*/ 0 w 23"/>
                  <a:gd name="T23" fmla="*/ 1 h 24"/>
                  <a:gd name="T24" fmla="*/ 0 w 23"/>
                  <a:gd name="T25" fmla="*/ 1 h 24"/>
                  <a:gd name="T26" fmla="*/ 0 w 23"/>
                  <a:gd name="T27" fmla="*/ 1 h 24"/>
                  <a:gd name="T28" fmla="*/ 0 w 23"/>
                  <a:gd name="T29" fmla="*/ 1 h 24"/>
                  <a:gd name="T30" fmla="*/ 0 w 23"/>
                  <a:gd name="T31" fmla="*/ 1 h 24"/>
                  <a:gd name="T32" fmla="*/ 0 w 23"/>
                  <a:gd name="T33" fmla="*/ 1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3" h="24">
                    <a:moveTo>
                      <a:pt x="12" y="24"/>
                    </a:moveTo>
                    <a:lnTo>
                      <a:pt x="7" y="23"/>
                    </a:lnTo>
                    <a:lnTo>
                      <a:pt x="4" y="20"/>
                    </a:lnTo>
                    <a:lnTo>
                      <a:pt x="1" y="17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4" y="3"/>
                    </a:lnTo>
                    <a:lnTo>
                      <a:pt x="7" y="1"/>
                    </a:lnTo>
                    <a:lnTo>
                      <a:pt x="12" y="0"/>
                    </a:lnTo>
                    <a:lnTo>
                      <a:pt x="16" y="1"/>
                    </a:lnTo>
                    <a:lnTo>
                      <a:pt x="20" y="3"/>
                    </a:lnTo>
                    <a:lnTo>
                      <a:pt x="22" y="8"/>
                    </a:lnTo>
                    <a:lnTo>
                      <a:pt x="23" y="12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6" y="23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9" name="Freeform 200"/>
              <p:cNvSpPr>
                <a:spLocks/>
              </p:cNvSpPr>
              <p:nvPr/>
            </p:nvSpPr>
            <p:spPr bwMode="auto">
              <a:xfrm>
                <a:off x="3126" y="3048"/>
                <a:ext cx="26" cy="36"/>
              </a:xfrm>
              <a:custGeom>
                <a:avLst/>
                <a:gdLst>
                  <a:gd name="T0" fmla="*/ 1 w 52"/>
                  <a:gd name="T1" fmla="*/ 2 h 73"/>
                  <a:gd name="T2" fmla="*/ 1 w 52"/>
                  <a:gd name="T3" fmla="*/ 2 h 73"/>
                  <a:gd name="T4" fmla="*/ 2 w 52"/>
                  <a:gd name="T5" fmla="*/ 2 h 73"/>
                  <a:gd name="T6" fmla="*/ 2 w 52"/>
                  <a:gd name="T7" fmla="*/ 1 h 73"/>
                  <a:gd name="T8" fmla="*/ 2 w 52"/>
                  <a:gd name="T9" fmla="*/ 1 h 73"/>
                  <a:gd name="T10" fmla="*/ 2 w 52"/>
                  <a:gd name="T11" fmla="*/ 1 h 73"/>
                  <a:gd name="T12" fmla="*/ 2 w 52"/>
                  <a:gd name="T13" fmla="*/ 0 h 73"/>
                  <a:gd name="T14" fmla="*/ 2 w 52"/>
                  <a:gd name="T15" fmla="*/ 0 h 73"/>
                  <a:gd name="T16" fmla="*/ 2 w 52"/>
                  <a:gd name="T17" fmla="*/ 0 h 73"/>
                  <a:gd name="T18" fmla="*/ 1 w 52"/>
                  <a:gd name="T19" fmla="*/ 0 h 73"/>
                  <a:gd name="T20" fmla="*/ 1 w 52"/>
                  <a:gd name="T21" fmla="*/ 0 h 73"/>
                  <a:gd name="T22" fmla="*/ 1 w 52"/>
                  <a:gd name="T23" fmla="*/ 0 h 73"/>
                  <a:gd name="T24" fmla="*/ 0 w 52"/>
                  <a:gd name="T25" fmla="*/ 0 h 73"/>
                  <a:gd name="T26" fmla="*/ 1 w 52"/>
                  <a:gd name="T27" fmla="*/ 1 h 73"/>
                  <a:gd name="T28" fmla="*/ 1 w 52"/>
                  <a:gd name="T29" fmla="*/ 1 h 73"/>
                  <a:gd name="T30" fmla="*/ 1 w 52"/>
                  <a:gd name="T31" fmla="*/ 1 h 73"/>
                  <a:gd name="T32" fmla="*/ 1 w 52"/>
                  <a:gd name="T33" fmla="*/ 2 h 73"/>
                  <a:gd name="T34" fmla="*/ 1 w 52"/>
                  <a:gd name="T35" fmla="*/ 2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" h="73">
                    <a:moveTo>
                      <a:pt x="20" y="73"/>
                    </a:moveTo>
                    <a:lnTo>
                      <a:pt x="31" y="73"/>
                    </a:lnTo>
                    <a:lnTo>
                      <a:pt x="34" y="69"/>
                    </a:lnTo>
                    <a:lnTo>
                      <a:pt x="38" y="61"/>
                    </a:lnTo>
                    <a:lnTo>
                      <a:pt x="44" y="50"/>
                    </a:lnTo>
                    <a:lnTo>
                      <a:pt x="50" y="36"/>
                    </a:lnTo>
                    <a:lnTo>
                      <a:pt x="52" y="23"/>
                    </a:lnTo>
                    <a:lnTo>
                      <a:pt x="51" y="12"/>
                    </a:lnTo>
                    <a:lnTo>
                      <a:pt x="43" y="4"/>
                    </a:lnTo>
                    <a:lnTo>
                      <a:pt x="27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3" y="61"/>
                    </a:lnTo>
                    <a:lnTo>
                      <a:pt x="17" y="69"/>
                    </a:lnTo>
                    <a:lnTo>
                      <a:pt x="20" y="7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0" name="Freeform 201"/>
              <p:cNvSpPr>
                <a:spLocks/>
              </p:cNvSpPr>
              <p:nvPr/>
            </p:nvSpPr>
            <p:spPr bwMode="auto">
              <a:xfrm>
                <a:off x="3126" y="3048"/>
                <a:ext cx="26" cy="36"/>
              </a:xfrm>
              <a:custGeom>
                <a:avLst/>
                <a:gdLst>
                  <a:gd name="T0" fmla="*/ 1 w 52"/>
                  <a:gd name="T1" fmla="*/ 2 h 73"/>
                  <a:gd name="T2" fmla="*/ 1 w 52"/>
                  <a:gd name="T3" fmla="*/ 2 h 73"/>
                  <a:gd name="T4" fmla="*/ 2 w 52"/>
                  <a:gd name="T5" fmla="*/ 2 h 73"/>
                  <a:gd name="T6" fmla="*/ 2 w 52"/>
                  <a:gd name="T7" fmla="*/ 1 h 73"/>
                  <a:gd name="T8" fmla="*/ 2 w 52"/>
                  <a:gd name="T9" fmla="*/ 1 h 73"/>
                  <a:gd name="T10" fmla="*/ 2 w 52"/>
                  <a:gd name="T11" fmla="*/ 1 h 73"/>
                  <a:gd name="T12" fmla="*/ 2 w 52"/>
                  <a:gd name="T13" fmla="*/ 0 h 73"/>
                  <a:gd name="T14" fmla="*/ 2 w 52"/>
                  <a:gd name="T15" fmla="*/ 0 h 73"/>
                  <a:gd name="T16" fmla="*/ 2 w 52"/>
                  <a:gd name="T17" fmla="*/ 0 h 73"/>
                  <a:gd name="T18" fmla="*/ 1 w 52"/>
                  <a:gd name="T19" fmla="*/ 0 h 73"/>
                  <a:gd name="T20" fmla="*/ 1 w 52"/>
                  <a:gd name="T21" fmla="*/ 0 h 73"/>
                  <a:gd name="T22" fmla="*/ 1 w 52"/>
                  <a:gd name="T23" fmla="*/ 0 h 73"/>
                  <a:gd name="T24" fmla="*/ 0 w 52"/>
                  <a:gd name="T25" fmla="*/ 0 h 73"/>
                  <a:gd name="T26" fmla="*/ 1 w 52"/>
                  <a:gd name="T27" fmla="*/ 1 h 73"/>
                  <a:gd name="T28" fmla="*/ 1 w 52"/>
                  <a:gd name="T29" fmla="*/ 1 h 73"/>
                  <a:gd name="T30" fmla="*/ 1 w 52"/>
                  <a:gd name="T31" fmla="*/ 1 h 73"/>
                  <a:gd name="T32" fmla="*/ 1 w 52"/>
                  <a:gd name="T33" fmla="*/ 2 h 73"/>
                  <a:gd name="T34" fmla="*/ 1 w 52"/>
                  <a:gd name="T35" fmla="*/ 2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" h="73">
                    <a:moveTo>
                      <a:pt x="20" y="73"/>
                    </a:moveTo>
                    <a:lnTo>
                      <a:pt x="31" y="73"/>
                    </a:lnTo>
                    <a:lnTo>
                      <a:pt x="34" y="69"/>
                    </a:lnTo>
                    <a:lnTo>
                      <a:pt x="38" y="61"/>
                    </a:lnTo>
                    <a:lnTo>
                      <a:pt x="44" y="50"/>
                    </a:lnTo>
                    <a:lnTo>
                      <a:pt x="50" y="36"/>
                    </a:lnTo>
                    <a:lnTo>
                      <a:pt x="52" y="23"/>
                    </a:lnTo>
                    <a:lnTo>
                      <a:pt x="51" y="12"/>
                    </a:lnTo>
                    <a:lnTo>
                      <a:pt x="43" y="4"/>
                    </a:lnTo>
                    <a:lnTo>
                      <a:pt x="27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3" y="61"/>
                    </a:lnTo>
                    <a:lnTo>
                      <a:pt x="17" y="69"/>
                    </a:lnTo>
                    <a:lnTo>
                      <a:pt x="20" y="7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1" name="Freeform 202"/>
              <p:cNvSpPr>
                <a:spLocks/>
              </p:cNvSpPr>
              <p:nvPr/>
            </p:nvSpPr>
            <p:spPr bwMode="auto">
              <a:xfrm>
                <a:off x="3097" y="3063"/>
                <a:ext cx="35" cy="28"/>
              </a:xfrm>
              <a:custGeom>
                <a:avLst/>
                <a:gdLst>
                  <a:gd name="T0" fmla="*/ 2 w 72"/>
                  <a:gd name="T1" fmla="*/ 1 h 58"/>
                  <a:gd name="T2" fmla="*/ 2 w 72"/>
                  <a:gd name="T3" fmla="*/ 1 h 58"/>
                  <a:gd name="T4" fmla="*/ 2 w 72"/>
                  <a:gd name="T5" fmla="*/ 1 h 58"/>
                  <a:gd name="T6" fmla="*/ 2 w 72"/>
                  <a:gd name="T7" fmla="*/ 1 h 58"/>
                  <a:gd name="T8" fmla="*/ 1 w 72"/>
                  <a:gd name="T9" fmla="*/ 0 h 58"/>
                  <a:gd name="T10" fmla="*/ 1 w 72"/>
                  <a:gd name="T11" fmla="*/ 0 h 58"/>
                  <a:gd name="T12" fmla="*/ 1 w 72"/>
                  <a:gd name="T13" fmla="*/ 0 h 58"/>
                  <a:gd name="T14" fmla="*/ 0 w 72"/>
                  <a:gd name="T15" fmla="*/ 0 h 58"/>
                  <a:gd name="T16" fmla="*/ 0 w 72"/>
                  <a:gd name="T17" fmla="*/ 0 h 58"/>
                  <a:gd name="T18" fmla="*/ 0 w 72"/>
                  <a:gd name="T19" fmla="*/ 0 h 58"/>
                  <a:gd name="T20" fmla="*/ 0 w 72"/>
                  <a:gd name="T21" fmla="*/ 0 h 58"/>
                  <a:gd name="T22" fmla="*/ 0 w 72"/>
                  <a:gd name="T23" fmla="*/ 1 h 58"/>
                  <a:gd name="T24" fmla="*/ 0 w 72"/>
                  <a:gd name="T25" fmla="*/ 1 h 58"/>
                  <a:gd name="T26" fmla="*/ 0 w 72"/>
                  <a:gd name="T27" fmla="*/ 1 h 58"/>
                  <a:gd name="T28" fmla="*/ 1 w 72"/>
                  <a:gd name="T29" fmla="*/ 1 h 58"/>
                  <a:gd name="T30" fmla="*/ 1 w 72"/>
                  <a:gd name="T31" fmla="*/ 1 h 58"/>
                  <a:gd name="T32" fmla="*/ 1 w 72"/>
                  <a:gd name="T33" fmla="*/ 1 h 58"/>
                  <a:gd name="T34" fmla="*/ 2 w 72"/>
                  <a:gd name="T35" fmla="*/ 1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2" h="58">
                    <a:moveTo>
                      <a:pt x="66" y="58"/>
                    </a:moveTo>
                    <a:lnTo>
                      <a:pt x="72" y="47"/>
                    </a:lnTo>
                    <a:lnTo>
                      <a:pt x="71" y="44"/>
                    </a:lnTo>
                    <a:lnTo>
                      <a:pt x="65" y="36"/>
                    </a:lnTo>
                    <a:lnTo>
                      <a:pt x="58" y="24"/>
                    </a:lnTo>
                    <a:lnTo>
                      <a:pt x="50" y="14"/>
                    </a:lnTo>
                    <a:lnTo>
                      <a:pt x="40" y="5"/>
                    </a:lnTo>
                    <a:lnTo>
                      <a:pt x="28" y="0"/>
                    </a:lnTo>
                    <a:lnTo>
                      <a:pt x="16" y="3"/>
                    </a:lnTo>
                    <a:lnTo>
                      <a:pt x="6" y="15"/>
                    </a:lnTo>
                    <a:lnTo>
                      <a:pt x="0" y="31"/>
                    </a:lnTo>
                    <a:lnTo>
                      <a:pt x="4" y="43"/>
                    </a:lnTo>
                    <a:lnTo>
                      <a:pt x="12" y="51"/>
                    </a:lnTo>
                    <a:lnTo>
                      <a:pt x="26" y="56"/>
                    </a:lnTo>
                    <a:lnTo>
                      <a:pt x="40" y="58"/>
                    </a:lnTo>
                    <a:lnTo>
                      <a:pt x="52" y="58"/>
                    </a:lnTo>
                    <a:lnTo>
                      <a:pt x="63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2" name="Freeform 203"/>
              <p:cNvSpPr>
                <a:spLocks/>
              </p:cNvSpPr>
              <p:nvPr/>
            </p:nvSpPr>
            <p:spPr bwMode="auto">
              <a:xfrm>
                <a:off x="3097" y="3095"/>
                <a:ext cx="35" cy="29"/>
              </a:xfrm>
              <a:custGeom>
                <a:avLst/>
                <a:gdLst>
                  <a:gd name="T0" fmla="*/ 2 w 72"/>
                  <a:gd name="T1" fmla="*/ 1 h 56"/>
                  <a:gd name="T2" fmla="*/ 2 w 72"/>
                  <a:gd name="T3" fmla="*/ 0 h 56"/>
                  <a:gd name="T4" fmla="*/ 1 w 72"/>
                  <a:gd name="T5" fmla="*/ 0 h 56"/>
                  <a:gd name="T6" fmla="*/ 1 w 72"/>
                  <a:gd name="T7" fmla="*/ 0 h 56"/>
                  <a:gd name="T8" fmla="*/ 1 w 72"/>
                  <a:gd name="T9" fmla="*/ 0 h 56"/>
                  <a:gd name="T10" fmla="*/ 0 w 72"/>
                  <a:gd name="T11" fmla="*/ 1 h 56"/>
                  <a:gd name="T12" fmla="*/ 0 w 72"/>
                  <a:gd name="T13" fmla="*/ 1 h 56"/>
                  <a:gd name="T14" fmla="*/ 0 w 72"/>
                  <a:gd name="T15" fmla="*/ 1 h 56"/>
                  <a:gd name="T16" fmla="*/ 0 w 72"/>
                  <a:gd name="T17" fmla="*/ 1 h 56"/>
                  <a:gd name="T18" fmla="*/ 0 w 72"/>
                  <a:gd name="T19" fmla="*/ 2 h 56"/>
                  <a:gd name="T20" fmla="*/ 0 w 72"/>
                  <a:gd name="T21" fmla="*/ 2 h 56"/>
                  <a:gd name="T22" fmla="*/ 0 w 72"/>
                  <a:gd name="T23" fmla="*/ 2 h 56"/>
                  <a:gd name="T24" fmla="*/ 1 w 72"/>
                  <a:gd name="T25" fmla="*/ 2 h 56"/>
                  <a:gd name="T26" fmla="*/ 1 w 72"/>
                  <a:gd name="T27" fmla="*/ 2 h 56"/>
                  <a:gd name="T28" fmla="*/ 1 w 72"/>
                  <a:gd name="T29" fmla="*/ 2 h 56"/>
                  <a:gd name="T30" fmla="*/ 2 w 72"/>
                  <a:gd name="T31" fmla="*/ 1 h 56"/>
                  <a:gd name="T32" fmla="*/ 2 w 72"/>
                  <a:gd name="T33" fmla="*/ 1 h 56"/>
                  <a:gd name="T34" fmla="*/ 2 w 72"/>
                  <a:gd name="T35" fmla="*/ 1 h 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2" h="56">
                    <a:moveTo>
                      <a:pt x="72" y="10"/>
                    </a:moveTo>
                    <a:lnTo>
                      <a:pt x="66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40" y="0"/>
                    </a:lnTo>
                    <a:lnTo>
                      <a:pt x="26" y="2"/>
                    </a:lnTo>
                    <a:lnTo>
                      <a:pt x="13" y="7"/>
                    </a:lnTo>
                    <a:lnTo>
                      <a:pt x="4" y="14"/>
                    </a:lnTo>
                    <a:lnTo>
                      <a:pt x="0" y="25"/>
                    </a:lnTo>
                    <a:lnTo>
                      <a:pt x="6" y="40"/>
                    </a:lnTo>
                    <a:lnTo>
                      <a:pt x="16" y="53"/>
                    </a:lnTo>
                    <a:lnTo>
                      <a:pt x="28" y="56"/>
                    </a:lnTo>
                    <a:lnTo>
                      <a:pt x="40" y="53"/>
                    </a:lnTo>
                    <a:lnTo>
                      <a:pt x="50" y="44"/>
                    </a:lnTo>
                    <a:lnTo>
                      <a:pt x="58" y="33"/>
                    </a:lnTo>
                    <a:lnTo>
                      <a:pt x="65" y="22"/>
                    </a:lnTo>
                    <a:lnTo>
                      <a:pt x="71" y="14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3" name="Freeform 204"/>
              <p:cNvSpPr>
                <a:spLocks/>
              </p:cNvSpPr>
              <p:nvPr/>
            </p:nvSpPr>
            <p:spPr bwMode="auto">
              <a:xfrm>
                <a:off x="3126" y="3102"/>
                <a:ext cx="27" cy="37"/>
              </a:xfrm>
              <a:custGeom>
                <a:avLst/>
                <a:gdLst>
                  <a:gd name="T0" fmla="*/ 1 w 53"/>
                  <a:gd name="T1" fmla="*/ 0 h 72"/>
                  <a:gd name="T2" fmla="*/ 1 w 53"/>
                  <a:gd name="T3" fmla="*/ 0 h 72"/>
                  <a:gd name="T4" fmla="*/ 1 w 53"/>
                  <a:gd name="T5" fmla="*/ 1 h 72"/>
                  <a:gd name="T6" fmla="*/ 1 w 53"/>
                  <a:gd name="T7" fmla="*/ 1 h 72"/>
                  <a:gd name="T8" fmla="*/ 1 w 53"/>
                  <a:gd name="T9" fmla="*/ 1 h 72"/>
                  <a:gd name="T10" fmla="*/ 1 w 53"/>
                  <a:gd name="T11" fmla="*/ 2 h 72"/>
                  <a:gd name="T12" fmla="*/ 0 w 53"/>
                  <a:gd name="T13" fmla="*/ 2 h 72"/>
                  <a:gd name="T14" fmla="*/ 1 w 53"/>
                  <a:gd name="T15" fmla="*/ 2 h 72"/>
                  <a:gd name="T16" fmla="*/ 1 w 53"/>
                  <a:gd name="T17" fmla="*/ 3 h 72"/>
                  <a:gd name="T18" fmla="*/ 1 w 53"/>
                  <a:gd name="T19" fmla="*/ 3 h 72"/>
                  <a:gd name="T20" fmla="*/ 2 w 53"/>
                  <a:gd name="T21" fmla="*/ 3 h 72"/>
                  <a:gd name="T22" fmla="*/ 2 w 53"/>
                  <a:gd name="T23" fmla="*/ 2 h 72"/>
                  <a:gd name="T24" fmla="*/ 2 w 53"/>
                  <a:gd name="T25" fmla="*/ 2 h 72"/>
                  <a:gd name="T26" fmla="*/ 2 w 53"/>
                  <a:gd name="T27" fmla="*/ 2 h 72"/>
                  <a:gd name="T28" fmla="*/ 2 w 53"/>
                  <a:gd name="T29" fmla="*/ 1 h 72"/>
                  <a:gd name="T30" fmla="*/ 2 w 53"/>
                  <a:gd name="T31" fmla="*/ 1 h 72"/>
                  <a:gd name="T32" fmla="*/ 2 w 53"/>
                  <a:gd name="T33" fmla="*/ 1 h 72"/>
                  <a:gd name="T34" fmla="*/ 1 w 53"/>
                  <a:gd name="T35" fmla="*/ 0 h 7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3" h="72">
                    <a:moveTo>
                      <a:pt x="32" y="0"/>
                    </a:moveTo>
                    <a:lnTo>
                      <a:pt x="21" y="0"/>
                    </a:lnTo>
                    <a:lnTo>
                      <a:pt x="19" y="3"/>
                    </a:lnTo>
                    <a:lnTo>
                      <a:pt x="14" y="11"/>
                    </a:lnTo>
                    <a:lnTo>
                      <a:pt x="8" y="23"/>
                    </a:lnTo>
                    <a:lnTo>
                      <a:pt x="2" y="35"/>
                    </a:lnTo>
                    <a:lnTo>
                      <a:pt x="0" y="49"/>
                    </a:lnTo>
                    <a:lnTo>
                      <a:pt x="2" y="61"/>
                    </a:lnTo>
                    <a:lnTo>
                      <a:pt x="10" y="69"/>
                    </a:lnTo>
                    <a:lnTo>
                      <a:pt x="27" y="72"/>
                    </a:lnTo>
                    <a:lnTo>
                      <a:pt x="43" y="69"/>
                    </a:lnTo>
                    <a:lnTo>
                      <a:pt x="51" y="61"/>
                    </a:lnTo>
                    <a:lnTo>
                      <a:pt x="53" y="49"/>
                    </a:lnTo>
                    <a:lnTo>
                      <a:pt x="51" y="35"/>
                    </a:lnTo>
                    <a:lnTo>
                      <a:pt x="45" y="23"/>
                    </a:lnTo>
                    <a:lnTo>
                      <a:pt x="39" y="11"/>
                    </a:lnTo>
                    <a:lnTo>
                      <a:pt x="35" y="3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4" name="Freeform 205"/>
              <p:cNvSpPr>
                <a:spLocks/>
              </p:cNvSpPr>
              <p:nvPr/>
            </p:nvSpPr>
            <p:spPr bwMode="auto">
              <a:xfrm>
                <a:off x="3146" y="3095"/>
                <a:ext cx="35" cy="29"/>
              </a:xfrm>
              <a:custGeom>
                <a:avLst/>
                <a:gdLst>
                  <a:gd name="T0" fmla="*/ 0 w 72"/>
                  <a:gd name="T1" fmla="*/ 0 h 57"/>
                  <a:gd name="T2" fmla="*/ 0 w 72"/>
                  <a:gd name="T3" fmla="*/ 1 h 57"/>
                  <a:gd name="T4" fmla="*/ 0 w 72"/>
                  <a:gd name="T5" fmla="*/ 1 h 57"/>
                  <a:gd name="T6" fmla="*/ 0 w 72"/>
                  <a:gd name="T7" fmla="*/ 1 h 57"/>
                  <a:gd name="T8" fmla="*/ 0 w 72"/>
                  <a:gd name="T9" fmla="*/ 2 h 57"/>
                  <a:gd name="T10" fmla="*/ 0 w 72"/>
                  <a:gd name="T11" fmla="*/ 2 h 57"/>
                  <a:gd name="T12" fmla="*/ 1 w 72"/>
                  <a:gd name="T13" fmla="*/ 2 h 57"/>
                  <a:gd name="T14" fmla="*/ 1 w 72"/>
                  <a:gd name="T15" fmla="*/ 2 h 57"/>
                  <a:gd name="T16" fmla="*/ 1 w 72"/>
                  <a:gd name="T17" fmla="*/ 2 h 57"/>
                  <a:gd name="T18" fmla="*/ 2 w 72"/>
                  <a:gd name="T19" fmla="*/ 2 h 57"/>
                  <a:gd name="T20" fmla="*/ 2 w 72"/>
                  <a:gd name="T21" fmla="*/ 1 h 57"/>
                  <a:gd name="T22" fmla="*/ 2 w 72"/>
                  <a:gd name="T23" fmla="*/ 1 h 57"/>
                  <a:gd name="T24" fmla="*/ 1 w 72"/>
                  <a:gd name="T25" fmla="*/ 1 h 57"/>
                  <a:gd name="T26" fmla="*/ 1 w 72"/>
                  <a:gd name="T27" fmla="*/ 1 h 57"/>
                  <a:gd name="T28" fmla="*/ 1 w 72"/>
                  <a:gd name="T29" fmla="*/ 0 h 57"/>
                  <a:gd name="T30" fmla="*/ 0 w 72"/>
                  <a:gd name="T31" fmla="*/ 0 h 57"/>
                  <a:gd name="T32" fmla="*/ 0 w 72"/>
                  <a:gd name="T33" fmla="*/ 0 h 57"/>
                  <a:gd name="T34" fmla="*/ 0 w 72"/>
                  <a:gd name="T35" fmla="*/ 0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2" h="57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3"/>
                    </a:lnTo>
                    <a:lnTo>
                      <a:pt x="33" y="53"/>
                    </a:lnTo>
                    <a:lnTo>
                      <a:pt x="44" y="57"/>
                    </a:lnTo>
                    <a:lnTo>
                      <a:pt x="56" y="55"/>
                    </a:lnTo>
                    <a:lnTo>
                      <a:pt x="66" y="42"/>
                    </a:lnTo>
                    <a:lnTo>
                      <a:pt x="72" y="26"/>
                    </a:lnTo>
                    <a:lnTo>
                      <a:pt x="68" y="15"/>
                    </a:lnTo>
                    <a:lnTo>
                      <a:pt x="60" y="7"/>
                    </a:lnTo>
                    <a:lnTo>
                      <a:pt x="46" y="2"/>
                    </a:lnTo>
                    <a:lnTo>
                      <a:pt x="33" y="0"/>
                    </a:lnTo>
                    <a:lnTo>
                      <a:pt x="20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5" name="Freeform 206"/>
              <p:cNvSpPr>
                <a:spLocks/>
              </p:cNvSpPr>
              <p:nvPr/>
            </p:nvSpPr>
            <p:spPr bwMode="auto">
              <a:xfrm>
                <a:off x="3146" y="3062"/>
                <a:ext cx="35" cy="29"/>
              </a:xfrm>
              <a:custGeom>
                <a:avLst/>
                <a:gdLst>
                  <a:gd name="T0" fmla="*/ 0 w 72"/>
                  <a:gd name="T1" fmla="*/ 2 h 58"/>
                  <a:gd name="T2" fmla="*/ 0 w 72"/>
                  <a:gd name="T3" fmla="*/ 2 h 58"/>
                  <a:gd name="T4" fmla="*/ 0 w 72"/>
                  <a:gd name="T5" fmla="*/ 2 h 58"/>
                  <a:gd name="T6" fmla="*/ 0 w 72"/>
                  <a:gd name="T7" fmla="*/ 2 h 58"/>
                  <a:gd name="T8" fmla="*/ 1 w 72"/>
                  <a:gd name="T9" fmla="*/ 2 h 58"/>
                  <a:gd name="T10" fmla="*/ 1 w 72"/>
                  <a:gd name="T11" fmla="*/ 2 h 58"/>
                  <a:gd name="T12" fmla="*/ 1 w 72"/>
                  <a:gd name="T13" fmla="*/ 2 h 58"/>
                  <a:gd name="T14" fmla="*/ 2 w 72"/>
                  <a:gd name="T15" fmla="*/ 2 h 58"/>
                  <a:gd name="T16" fmla="*/ 2 w 72"/>
                  <a:gd name="T17" fmla="*/ 1 h 58"/>
                  <a:gd name="T18" fmla="*/ 2 w 72"/>
                  <a:gd name="T19" fmla="*/ 1 h 58"/>
                  <a:gd name="T20" fmla="*/ 1 w 72"/>
                  <a:gd name="T21" fmla="*/ 1 h 58"/>
                  <a:gd name="T22" fmla="*/ 1 w 72"/>
                  <a:gd name="T23" fmla="*/ 0 h 58"/>
                  <a:gd name="T24" fmla="*/ 1 w 72"/>
                  <a:gd name="T25" fmla="*/ 1 h 58"/>
                  <a:gd name="T26" fmla="*/ 0 w 72"/>
                  <a:gd name="T27" fmla="*/ 1 h 58"/>
                  <a:gd name="T28" fmla="*/ 0 w 72"/>
                  <a:gd name="T29" fmla="*/ 1 h 58"/>
                  <a:gd name="T30" fmla="*/ 0 w 72"/>
                  <a:gd name="T31" fmla="*/ 2 h 58"/>
                  <a:gd name="T32" fmla="*/ 0 w 72"/>
                  <a:gd name="T33" fmla="*/ 2 h 58"/>
                  <a:gd name="T34" fmla="*/ 0 w 72"/>
                  <a:gd name="T35" fmla="*/ 2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2" h="58">
                    <a:moveTo>
                      <a:pt x="0" y="47"/>
                    </a:moveTo>
                    <a:lnTo>
                      <a:pt x="6" y="58"/>
                    </a:lnTo>
                    <a:lnTo>
                      <a:pt x="9" y="58"/>
                    </a:lnTo>
                    <a:lnTo>
                      <a:pt x="20" y="58"/>
                    </a:lnTo>
                    <a:lnTo>
                      <a:pt x="33" y="58"/>
                    </a:lnTo>
                    <a:lnTo>
                      <a:pt x="46" y="55"/>
                    </a:lnTo>
                    <a:lnTo>
                      <a:pt x="59" y="51"/>
                    </a:lnTo>
                    <a:lnTo>
                      <a:pt x="68" y="43"/>
                    </a:lnTo>
                    <a:lnTo>
                      <a:pt x="72" y="32"/>
                    </a:lnTo>
                    <a:lnTo>
                      <a:pt x="66" y="16"/>
                    </a:lnTo>
                    <a:lnTo>
                      <a:pt x="56" y="4"/>
                    </a:lnTo>
                    <a:lnTo>
                      <a:pt x="44" y="0"/>
                    </a:lnTo>
                    <a:lnTo>
                      <a:pt x="33" y="5"/>
                    </a:lnTo>
                    <a:lnTo>
                      <a:pt x="23" y="14"/>
                    </a:lnTo>
                    <a:lnTo>
                      <a:pt x="14" y="24"/>
                    </a:lnTo>
                    <a:lnTo>
                      <a:pt x="7" y="36"/>
                    </a:lnTo>
                    <a:lnTo>
                      <a:pt x="1" y="44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6" name="Freeform 207"/>
              <p:cNvSpPr>
                <a:spLocks/>
              </p:cNvSpPr>
              <p:nvPr/>
            </p:nvSpPr>
            <p:spPr bwMode="auto">
              <a:xfrm>
                <a:off x="2933" y="2482"/>
                <a:ext cx="72" cy="84"/>
              </a:xfrm>
              <a:custGeom>
                <a:avLst/>
                <a:gdLst>
                  <a:gd name="T0" fmla="*/ 5 w 144"/>
                  <a:gd name="T1" fmla="*/ 0 h 167"/>
                  <a:gd name="T2" fmla="*/ 5 w 144"/>
                  <a:gd name="T3" fmla="*/ 1 h 167"/>
                  <a:gd name="T4" fmla="*/ 5 w 144"/>
                  <a:gd name="T5" fmla="*/ 2 h 167"/>
                  <a:gd name="T6" fmla="*/ 5 w 144"/>
                  <a:gd name="T7" fmla="*/ 3 h 167"/>
                  <a:gd name="T8" fmla="*/ 4 w 144"/>
                  <a:gd name="T9" fmla="*/ 4 h 167"/>
                  <a:gd name="T10" fmla="*/ 4 w 144"/>
                  <a:gd name="T11" fmla="*/ 5 h 167"/>
                  <a:gd name="T12" fmla="*/ 3 w 144"/>
                  <a:gd name="T13" fmla="*/ 5 h 167"/>
                  <a:gd name="T14" fmla="*/ 2 w 144"/>
                  <a:gd name="T15" fmla="*/ 6 h 167"/>
                  <a:gd name="T16" fmla="*/ 2 w 144"/>
                  <a:gd name="T17" fmla="*/ 6 h 167"/>
                  <a:gd name="T18" fmla="*/ 1 w 144"/>
                  <a:gd name="T19" fmla="*/ 6 h 167"/>
                  <a:gd name="T20" fmla="*/ 1 w 144"/>
                  <a:gd name="T21" fmla="*/ 5 h 167"/>
                  <a:gd name="T22" fmla="*/ 0 w 144"/>
                  <a:gd name="T23" fmla="*/ 5 h 167"/>
                  <a:gd name="T24" fmla="*/ 1 w 144"/>
                  <a:gd name="T25" fmla="*/ 4 h 167"/>
                  <a:gd name="T26" fmla="*/ 1 w 144"/>
                  <a:gd name="T27" fmla="*/ 4 h 167"/>
                  <a:gd name="T28" fmla="*/ 1 w 144"/>
                  <a:gd name="T29" fmla="*/ 3 h 167"/>
                  <a:gd name="T30" fmla="*/ 2 w 144"/>
                  <a:gd name="T31" fmla="*/ 3 h 167"/>
                  <a:gd name="T32" fmla="*/ 2 w 144"/>
                  <a:gd name="T33" fmla="*/ 3 h 167"/>
                  <a:gd name="T34" fmla="*/ 3 w 144"/>
                  <a:gd name="T35" fmla="*/ 3 h 167"/>
                  <a:gd name="T36" fmla="*/ 3 w 144"/>
                  <a:gd name="T37" fmla="*/ 3 h 167"/>
                  <a:gd name="T38" fmla="*/ 4 w 144"/>
                  <a:gd name="T39" fmla="*/ 2 h 167"/>
                  <a:gd name="T40" fmla="*/ 4 w 144"/>
                  <a:gd name="T41" fmla="*/ 2 h 167"/>
                  <a:gd name="T42" fmla="*/ 5 w 144"/>
                  <a:gd name="T43" fmla="*/ 1 h 167"/>
                  <a:gd name="T44" fmla="*/ 5 w 144"/>
                  <a:gd name="T45" fmla="*/ 1 h 167"/>
                  <a:gd name="T46" fmla="*/ 5 w 144"/>
                  <a:gd name="T47" fmla="*/ 1 h 167"/>
                  <a:gd name="T48" fmla="*/ 5 w 144"/>
                  <a:gd name="T49" fmla="*/ 0 h 1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44" h="167">
                    <a:moveTo>
                      <a:pt x="144" y="0"/>
                    </a:moveTo>
                    <a:lnTo>
                      <a:pt x="143" y="28"/>
                    </a:lnTo>
                    <a:lnTo>
                      <a:pt x="138" y="57"/>
                    </a:lnTo>
                    <a:lnTo>
                      <a:pt x="129" y="84"/>
                    </a:lnTo>
                    <a:lnTo>
                      <a:pt x="116" y="111"/>
                    </a:lnTo>
                    <a:lnTo>
                      <a:pt x="100" y="135"/>
                    </a:lnTo>
                    <a:lnTo>
                      <a:pt x="82" y="152"/>
                    </a:lnTo>
                    <a:lnTo>
                      <a:pt x="60" y="164"/>
                    </a:lnTo>
                    <a:lnTo>
                      <a:pt x="36" y="167"/>
                    </a:lnTo>
                    <a:lnTo>
                      <a:pt x="16" y="163"/>
                    </a:lnTo>
                    <a:lnTo>
                      <a:pt x="5" y="152"/>
                    </a:lnTo>
                    <a:lnTo>
                      <a:pt x="0" y="140"/>
                    </a:lnTo>
                    <a:lnTo>
                      <a:pt x="2" y="123"/>
                    </a:lnTo>
                    <a:lnTo>
                      <a:pt x="12" y="109"/>
                    </a:lnTo>
                    <a:lnTo>
                      <a:pt x="24" y="96"/>
                    </a:lnTo>
                    <a:lnTo>
                      <a:pt x="42" y="85"/>
                    </a:lnTo>
                    <a:lnTo>
                      <a:pt x="62" y="82"/>
                    </a:lnTo>
                    <a:lnTo>
                      <a:pt x="80" y="79"/>
                    </a:lnTo>
                    <a:lnTo>
                      <a:pt x="95" y="69"/>
                    </a:lnTo>
                    <a:lnTo>
                      <a:pt x="108" y="57"/>
                    </a:lnTo>
                    <a:lnTo>
                      <a:pt x="121" y="41"/>
                    </a:lnTo>
                    <a:lnTo>
                      <a:pt x="130" y="26"/>
                    </a:lnTo>
                    <a:lnTo>
                      <a:pt x="138" y="13"/>
                    </a:lnTo>
                    <a:lnTo>
                      <a:pt x="143" y="4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7" name="Freeform 208"/>
              <p:cNvSpPr>
                <a:spLocks/>
              </p:cNvSpPr>
              <p:nvPr/>
            </p:nvSpPr>
            <p:spPr bwMode="auto">
              <a:xfrm>
                <a:off x="2898" y="2478"/>
                <a:ext cx="102" cy="40"/>
              </a:xfrm>
              <a:custGeom>
                <a:avLst/>
                <a:gdLst>
                  <a:gd name="T0" fmla="*/ 7 w 204"/>
                  <a:gd name="T1" fmla="*/ 0 h 82"/>
                  <a:gd name="T2" fmla="*/ 7 w 204"/>
                  <a:gd name="T3" fmla="*/ 0 h 82"/>
                  <a:gd name="T4" fmla="*/ 6 w 204"/>
                  <a:gd name="T5" fmla="*/ 0 h 82"/>
                  <a:gd name="T6" fmla="*/ 6 w 204"/>
                  <a:gd name="T7" fmla="*/ 0 h 82"/>
                  <a:gd name="T8" fmla="*/ 6 w 204"/>
                  <a:gd name="T9" fmla="*/ 1 h 82"/>
                  <a:gd name="T10" fmla="*/ 5 w 204"/>
                  <a:gd name="T11" fmla="*/ 1 h 82"/>
                  <a:gd name="T12" fmla="*/ 5 w 204"/>
                  <a:gd name="T13" fmla="*/ 1 h 82"/>
                  <a:gd name="T14" fmla="*/ 4 w 204"/>
                  <a:gd name="T15" fmla="*/ 2 h 82"/>
                  <a:gd name="T16" fmla="*/ 4 w 204"/>
                  <a:gd name="T17" fmla="*/ 2 h 82"/>
                  <a:gd name="T18" fmla="*/ 4 w 204"/>
                  <a:gd name="T19" fmla="*/ 2 h 82"/>
                  <a:gd name="T20" fmla="*/ 3 w 204"/>
                  <a:gd name="T21" fmla="*/ 2 h 82"/>
                  <a:gd name="T22" fmla="*/ 3 w 204"/>
                  <a:gd name="T23" fmla="*/ 2 h 82"/>
                  <a:gd name="T24" fmla="*/ 2 w 204"/>
                  <a:gd name="T25" fmla="*/ 2 h 82"/>
                  <a:gd name="T26" fmla="*/ 2 w 204"/>
                  <a:gd name="T27" fmla="*/ 2 h 82"/>
                  <a:gd name="T28" fmla="*/ 2 w 204"/>
                  <a:gd name="T29" fmla="*/ 2 h 82"/>
                  <a:gd name="T30" fmla="*/ 1 w 204"/>
                  <a:gd name="T31" fmla="*/ 2 h 82"/>
                  <a:gd name="T32" fmla="*/ 1 w 204"/>
                  <a:gd name="T33" fmla="*/ 2 h 82"/>
                  <a:gd name="T34" fmla="*/ 1 w 204"/>
                  <a:gd name="T35" fmla="*/ 1 h 82"/>
                  <a:gd name="T36" fmla="*/ 0 w 204"/>
                  <a:gd name="T37" fmla="*/ 1 h 82"/>
                  <a:gd name="T38" fmla="*/ 1 w 204"/>
                  <a:gd name="T39" fmla="*/ 0 h 82"/>
                  <a:gd name="T40" fmla="*/ 1 w 204"/>
                  <a:gd name="T41" fmla="*/ 0 h 82"/>
                  <a:gd name="T42" fmla="*/ 2 w 204"/>
                  <a:gd name="T43" fmla="*/ 0 h 82"/>
                  <a:gd name="T44" fmla="*/ 2 w 204"/>
                  <a:gd name="T45" fmla="*/ 0 h 82"/>
                  <a:gd name="T46" fmla="*/ 3 w 204"/>
                  <a:gd name="T47" fmla="*/ 0 h 82"/>
                  <a:gd name="T48" fmla="*/ 3 w 204"/>
                  <a:gd name="T49" fmla="*/ 0 h 82"/>
                  <a:gd name="T50" fmla="*/ 4 w 204"/>
                  <a:gd name="T51" fmla="*/ 0 h 82"/>
                  <a:gd name="T52" fmla="*/ 4 w 204"/>
                  <a:gd name="T53" fmla="*/ 0 h 82"/>
                  <a:gd name="T54" fmla="*/ 5 w 204"/>
                  <a:gd name="T55" fmla="*/ 0 h 82"/>
                  <a:gd name="T56" fmla="*/ 5 w 204"/>
                  <a:gd name="T57" fmla="*/ 0 h 82"/>
                  <a:gd name="T58" fmla="*/ 6 w 204"/>
                  <a:gd name="T59" fmla="*/ 0 h 82"/>
                  <a:gd name="T60" fmla="*/ 6 w 204"/>
                  <a:gd name="T61" fmla="*/ 0 h 82"/>
                  <a:gd name="T62" fmla="*/ 7 w 204"/>
                  <a:gd name="T63" fmla="*/ 0 h 82"/>
                  <a:gd name="T64" fmla="*/ 7 w 204"/>
                  <a:gd name="T65" fmla="*/ 0 h 8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04" h="82">
                    <a:moveTo>
                      <a:pt x="204" y="0"/>
                    </a:moveTo>
                    <a:lnTo>
                      <a:pt x="196" y="10"/>
                    </a:lnTo>
                    <a:lnTo>
                      <a:pt x="187" y="21"/>
                    </a:lnTo>
                    <a:lnTo>
                      <a:pt x="175" y="31"/>
                    </a:lnTo>
                    <a:lnTo>
                      <a:pt x="165" y="40"/>
                    </a:lnTo>
                    <a:lnTo>
                      <a:pt x="152" y="50"/>
                    </a:lnTo>
                    <a:lnTo>
                      <a:pt x="139" y="58"/>
                    </a:lnTo>
                    <a:lnTo>
                      <a:pt x="127" y="65"/>
                    </a:lnTo>
                    <a:lnTo>
                      <a:pt x="114" y="70"/>
                    </a:lnTo>
                    <a:lnTo>
                      <a:pt x="100" y="76"/>
                    </a:lnTo>
                    <a:lnTo>
                      <a:pt x="88" y="80"/>
                    </a:lnTo>
                    <a:lnTo>
                      <a:pt x="74" y="81"/>
                    </a:lnTo>
                    <a:lnTo>
                      <a:pt x="61" y="82"/>
                    </a:lnTo>
                    <a:lnTo>
                      <a:pt x="48" y="81"/>
                    </a:lnTo>
                    <a:lnTo>
                      <a:pt x="37" y="77"/>
                    </a:lnTo>
                    <a:lnTo>
                      <a:pt x="25" y="71"/>
                    </a:lnTo>
                    <a:lnTo>
                      <a:pt x="15" y="65"/>
                    </a:lnTo>
                    <a:lnTo>
                      <a:pt x="2" y="48"/>
                    </a:lnTo>
                    <a:lnTo>
                      <a:pt x="0" y="33"/>
                    </a:lnTo>
                    <a:lnTo>
                      <a:pt x="6" y="21"/>
                    </a:lnTo>
                    <a:lnTo>
                      <a:pt x="17" y="10"/>
                    </a:lnTo>
                    <a:lnTo>
                      <a:pt x="33" y="3"/>
                    </a:lnTo>
                    <a:lnTo>
                      <a:pt x="52" y="1"/>
                    </a:lnTo>
                    <a:lnTo>
                      <a:pt x="71" y="5"/>
                    </a:lnTo>
                    <a:lnTo>
                      <a:pt x="90" y="15"/>
                    </a:lnTo>
                    <a:lnTo>
                      <a:pt x="105" y="22"/>
                    </a:lnTo>
                    <a:lnTo>
                      <a:pt x="123" y="24"/>
                    </a:lnTo>
                    <a:lnTo>
                      <a:pt x="142" y="22"/>
                    </a:lnTo>
                    <a:lnTo>
                      <a:pt x="160" y="17"/>
                    </a:lnTo>
                    <a:lnTo>
                      <a:pt x="177" y="12"/>
                    </a:lnTo>
                    <a:lnTo>
                      <a:pt x="191" y="6"/>
                    </a:lnTo>
                    <a:lnTo>
                      <a:pt x="200" y="2"/>
                    </a:lnTo>
                    <a:lnTo>
                      <a:pt x="204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8" name="Freeform 209"/>
              <p:cNvSpPr>
                <a:spLocks/>
              </p:cNvSpPr>
              <p:nvPr/>
            </p:nvSpPr>
            <p:spPr bwMode="auto">
              <a:xfrm>
                <a:off x="2996" y="2482"/>
                <a:ext cx="42" cy="104"/>
              </a:xfrm>
              <a:custGeom>
                <a:avLst/>
                <a:gdLst>
                  <a:gd name="T0" fmla="*/ 1 w 84"/>
                  <a:gd name="T1" fmla="*/ 0 h 208"/>
                  <a:gd name="T2" fmla="*/ 2 w 84"/>
                  <a:gd name="T3" fmla="*/ 1 h 208"/>
                  <a:gd name="T4" fmla="*/ 2 w 84"/>
                  <a:gd name="T5" fmla="*/ 2 h 208"/>
                  <a:gd name="T6" fmla="*/ 3 w 84"/>
                  <a:gd name="T7" fmla="*/ 3 h 208"/>
                  <a:gd name="T8" fmla="*/ 3 w 84"/>
                  <a:gd name="T9" fmla="*/ 4 h 208"/>
                  <a:gd name="T10" fmla="*/ 3 w 84"/>
                  <a:gd name="T11" fmla="*/ 4 h 208"/>
                  <a:gd name="T12" fmla="*/ 3 w 84"/>
                  <a:gd name="T13" fmla="*/ 5 h 208"/>
                  <a:gd name="T14" fmla="*/ 3 w 84"/>
                  <a:gd name="T15" fmla="*/ 6 h 208"/>
                  <a:gd name="T16" fmla="*/ 2 w 84"/>
                  <a:gd name="T17" fmla="*/ 7 h 208"/>
                  <a:gd name="T18" fmla="*/ 2 w 84"/>
                  <a:gd name="T19" fmla="*/ 7 h 208"/>
                  <a:gd name="T20" fmla="*/ 1 w 84"/>
                  <a:gd name="T21" fmla="*/ 7 h 208"/>
                  <a:gd name="T22" fmla="*/ 1 w 84"/>
                  <a:gd name="T23" fmla="*/ 7 h 208"/>
                  <a:gd name="T24" fmla="*/ 1 w 84"/>
                  <a:gd name="T25" fmla="*/ 6 h 208"/>
                  <a:gd name="T26" fmla="*/ 0 w 84"/>
                  <a:gd name="T27" fmla="*/ 6 h 208"/>
                  <a:gd name="T28" fmla="*/ 1 w 84"/>
                  <a:gd name="T29" fmla="*/ 5 h 208"/>
                  <a:gd name="T30" fmla="*/ 1 w 84"/>
                  <a:gd name="T31" fmla="*/ 5 h 208"/>
                  <a:gd name="T32" fmla="*/ 1 w 84"/>
                  <a:gd name="T33" fmla="*/ 4 h 208"/>
                  <a:gd name="T34" fmla="*/ 2 w 84"/>
                  <a:gd name="T35" fmla="*/ 3 h 208"/>
                  <a:gd name="T36" fmla="*/ 2 w 84"/>
                  <a:gd name="T37" fmla="*/ 2 h 208"/>
                  <a:gd name="T38" fmla="*/ 1 w 84"/>
                  <a:gd name="T39" fmla="*/ 1 h 208"/>
                  <a:gd name="T40" fmla="*/ 1 w 84"/>
                  <a:gd name="T41" fmla="*/ 0 h 20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84" h="208">
                    <a:moveTo>
                      <a:pt x="24" y="0"/>
                    </a:moveTo>
                    <a:lnTo>
                      <a:pt x="42" y="21"/>
                    </a:lnTo>
                    <a:lnTo>
                      <a:pt x="59" y="45"/>
                    </a:lnTo>
                    <a:lnTo>
                      <a:pt x="71" y="73"/>
                    </a:lnTo>
                    <a:lnTo>
                      <a:pt x="79" y="100"/>
                    </a:lnTo>
                    <a:lnTo>
                      <a:pt x="84" y="128"/>
                    </a:lnTo>
                    <a:lnTo>
                      <a:pt x="82" y="155"/>
                    </a:lnTo>
                    <a:lnTo>
                      <a:pt x="74" y="178"/>
                    </a:lnTo>
                    <a:lnTo>
                      <a:pt x="57" y="197"/>
                    </a:lnTo>
                    <a:lnTo>
                      <a:pt x="40" y="208"/>
                    </a:lnTo>
                    <a:lnTo>
                      <a:pt x="25" y="208"/>
                    </a:lnTo>
                    <a:lnTo>
                      <a:pt x="12" y="201"/>
                    </a:lnTo>
                    <a:lnTo>
                      <a:pt x="4" y="187"/>
                    </a:lnTo>
                    <a:lnTo>
                      <a:pt x="0" y="170"/>
                    </a:lnTo>
                    <a:lnTo>
                      <a:pt x="1" y="151"/>
                    </a:lnTo>
                    <a:lnTo>
                      <a:pt x="7" y="133"/>
                    </a:lnTo>
                    <a:lnTo>
                      <a:pt x="19" y="115"/>
                    </a:lnTo>
                    <a:lnTo>
                      <a:pt x="34" y="84"/>
                    </a:lnTo>
                    <a:lnTo>
                      <a:pt x="34" y="46"/>
                    </a:lnTo>
                    <a:lnTo>
                      <a:pt x="27" y="14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9" name="Freeform 210"/>
              <p:cNvSpPr>
                <a:spLocks/>
              </p:cNvSpPr>
              <p:nvPr/>
            </p:nvSpPr>
            <p:spPr bwMode="auto">
              <a:xfrm>
                <a:off x="3013" y="2479"/>
                <a:ext cx="72" cy="84"/>
              </a:xfrm>
              <a:custGeom>
                <a:avLst/>
                <a:gdLst>
                  <a:gd name="T0" fmla="*/ 0 w 144"/>
                  <a:gd name="T1" fmla="*/ 0 h 170"/>
                  <a:gd name="T2" fmla="*/ 1 w 144"/>
                  <a:gd name="T3" fmla="*/ 0 h 170"/>
                  <a:gd name="T4" fmla="*/ 2 w 144"/>
                  <a:gd name="T5" fmla="*/ 0 h 170"/>
                  <a:gd name="T6" fmla="*/ 3 w 144"/>
                  <a:gd name="T7" fmla="*/ 1 h 170"/>
                  <a:gd name="T8" fmla="*/ 4 w 144"/>
                  <a:gd name="T9" fmla="*/ 1 h 170"/>
                  <a:gd name="T10" fmla="*/ 4 w 144"/>
                  <a:gd name="T11" fmla="*/ 2 h 170"/>
                  <a:gd name="T12" fmla="*/ 5 w 144"/>
                  <a:gd name="T13" fmla="*/ 2 h 170"/>
                  <a:gd name="T14" fmla="*/ 5 w 144"/>
                  <a:gd name="T15" fmla="*/ 3 h 170"/>
                  <a:gd name="T16" fmla="*/ 5 w 144"/>
                  <a:gd name="T17" fmla="*/ 4 h 170"/>
                  <a:gd name="T18" fmla="*/ 5 w 144"/>
                  <a:gd name="T19" fmla="*/ 4 h 170"/>
                  <a:gd name="T20" fmla="*/ 4 w 144"/>
                  <a:gd name="T21" fmla="*/ 5 h 170"/>
                  <a:gd name="T22" fmla="*/ 4 w 144"/>
                  <a:gd name="T23" fmla="*/ 5 h 170"/>
                  <a:gd name="T24" fmla="*/ 3 w 144"/>
                  <a:gd name="T25" fmla="*/ 5 h 170"/>
                  <a:gd name="T26" fmla="*/ 3 w 144"/>
                  <a:gd name="T27" fmla="*/ 4 h 170"/>
                  <a:gd name="T28" fmla="*/ 3 w 144"/>
                  <a:gd name="T29" fmla="*/ 4 h 170"/>
                  <a:gd name="T30" fmla="*/ 2 w 144"/>
                  <a:gd name="T31" fmla="*/ 3 h 170"/>
                  <a:gd name="T32" fmla="*/ 3 w 144"/>
                  <a:gd name="T33" fmla="*/ 3 h 170"/>
                  <a:gd name="T34" fmla="*/ 3 w 144"/>
                  <a:gd name="T35" fmla="*/ 2 h 170"/>
                  <a:gd name="T36" fmla="*/ 2 w 144"/>
                  <a:gd name="T37" fmla="*/ 1 h 170"/>
                  <a:gd name="T38" fmla="*/ 2 w 144"/>
                  <a:gd name="T39" fmla="*/ 1 h 170"/>
                  <a:gd name="T40" fmla="*/ 2 w 144"/>
                  <a:gd name="T41" fmla="*/ 0 h 170"/>
                  <a:gd name="T42" fmla="*/ 1 w 144"/>
                  <a:gd name="T43" fmla="*/ 0 h 170"/>
                  <a:gd name="T44" fmla="*/ 1 w 144"/>
                  <a:gd name="T45" fmla="*/ 0 h 170"/>
                  <a:gd name="T46" fmla="*/ 1 w 144"/>
                  <a:gd name="T47" fmla="*/ 0 h 170"/>
                  <a:gd name="T48" fmla="*/ 0 w 144"/>
                  <a:gd name="T49" fmla="*/ 0 h 17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44" h="170">
                    <a:moveTo>
                      <a:pt x="0" y="0"/>
                    </a:moveTo>
                    <a:lnTo>
                      <a:pt x="27" y="7"/>
                    </a:lnTo>
                    <a:lnTo>
                      <a:pt x="54" y="18"/>
                    </a:lnTo>
                    <a:lnTo>
                      <a:pt x="81" y="33"/>
                    </a:lnTo>
                    <a:lnTo>
                      <a:pt x="104" y="50"/>
                    </a:lnTo>
                    <a:lnTo>
                      <a:pt x="123" y="71"/>
                    </a:lnTo>
                    <a:lnTo>
                      <a:pt x="137" y="92"/>
                    </a:lnTo>
                    <a:lnTo>
                      <a:pt x="144" y="117"/>
                    </a:lnTo>
                    <a:lnTo>
                      <a:pt x="142" y="141"/>
                    </a:lnTo>
                    <a:lnTo>
                      <a:pt x="134" y="159"/>
                    </a:lnTo>
                    <a:lnTo>
                      <a:pt x="121" y="168"/>
                    </a:lnTo>
                    <a:lnTo>
                      <a:pt x="107" y="170"/>
                    </a:lnTo>
                    <a:lnTo>
                      <a:pt x="94" y="164"/>
                    </a:lnTo>
                    <a:lnTo>
                      <a:pt x="80" y="152"/>
                    </a:lnTo>
                    <a:lnTo>
                      <a:pt x="69" y="136"/>
                    </a:lnTo>
                    <a:lnTo>
                      <a:pt x="64" y="118"/>
                    </a:lnTo>
                    <a:lnTo>
                      <a:pt x="65" y="97"/>
                    </a:lnTo>
                    <a:lnTo>
                      <a:pt x="65" y="80"/>
                    </a:lnTo>
                    <a:lnTo>
                      <a:pt x="59" y="63"/>
                    </a:lnTo>
                    <a:lnTo>
                      <a:pt x="49" y="46"/>
                    </a:lnTo>
                    <a:lnTo>
                      <a:pt x="36" y="31"/>
                    </a:lnTo>
                    <a:lnTo>
                      <a:pt x="23" y="19"/>
                    </a:lnTo>
                    <a:lnTo>
                      <a:pt x="12" y="10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0" name="Freeform 211"/>
              <p:cNvSpPr>
                <a:spLocks/>
              </p:cNvSpPr>
              <p:nvPr/>
            </p:nvSpPr>
            <p:spPr bwMode="auto">
              <a:xfrm>
                <a:off x="3020" y="2460"/>
                <a:ext cx="99" cy="51"/>
              </a:xfrm>
              <a:custGeom>
                <a:avLst/>
                <a:gdLst>
                  <a:gd name="T0" fmla="*/ 0 w 199"/>
                  <a:gd name="T1" fmla="*/ 0 h 103"/>
                  <a:gd name="T2" fmla="*/ 0 w 199"/>
                  <a:gd name="T3" fmla="*/ 0 h 103"/>
                  <a:gd name="T4" fmla="*/ 0 w 199"/>
                  <a:gd name="T5" fmla="*/ 0 h 103"/>
                  <a:gd name="T6" fmla="*/ 1 w 199"/>
                  <a:gd name="T7" fmla="*/ 0 h 103"/>
                  <a:gd name="T8" fmla="*/ 1 w 199"/>
                  <a:gd name="T9" fmla="*/ 0 h 103"/>
                  <a:gd name="T10" fmla="*/ 2 w 199"/>
                  <a:gd name="T11" fmla="*/ 0 h 103"/>
                  <a:gd name="T12" fmla="*/ 2 w 199"/>
                  <a:gd name="T13" fmla="*/ 0 h 103"/>
                  <a:gd name="T14" fmla="*/ 3 w 199"/>
                  <a:gd name="T15" fmla="*/ 0 h 103"/>
                  <a:gd name="T16" fmla="*/ 3 w 199"/>
                  <a:gd name="T17" fmla="*/ 0 h 103"/>
                  <a:gd name="T18" fmla="*/ 4 w 199"/>
                  <a:gd name="T19" fmla="*/ 0 h 103"/>
                  <a:gd name="T20" fmla="*/ 4 w 199"/>
                  <a:gd name="T21" fmla="*/ 0 h 103"/>
                  <a:gd name="T22" fmla="*/ 4 w 199"/>
                  <a:gd name="T23" fmla="*/ 0 h 103"/>
                  <a:gd name="T24" fmla="*/ 5 w 199"/>
                  <a:gd name="T25" fmla="*/ 0 h 103"/>
                  <a:gd name="T26" fmla="*/ 5 w 199"/>
                  <a:gd name="T27" fmla="*/ 0 h 103"/>
                  <a:gd name="T28" fmla="*/ 5 w 199"/>
                  <a:gd name="T29" fmla="*/ 1 h 103"/>
                  <a:gd name="T30" fmla="*/ 5 w 199"/>
                  <a:gd name="T31" fmla="*/ 1 h 103"/>
                  <a:gd name="T32" fmla="*/ 6 w 199"/>
                  <a:gd name="T33" fmla="*/ 1 h 103"/>
                  <a:gd name="T34" fmla="*/ 6 w 199"/>
                  <a:gd name="T35" fmla="*/ 2 h 103"/>
                  <a:gd name="T36" fmla="*/ 6 w 199"/>
                  <a:gd name="T37" fmla="*/ 2 h 103"/>
                  <a:gd name="T38" fmla="*/ 5 w 199"/>
                  <a:gd name="T39" fmla="*/ 3 h 103"/>
                  <a:gd name="T40" fmla="*/ 5 w 199"/>
                  <a:gd name="T41" fmla="*/ 3 h 103"/>
                  <a:gd name="T42" fmla="*/ 4 w 199"/>
                  <a:gd name="T43" fmla="*/ 3 h 103"/>
                  <a:gd name="T44" fmla="*/ 4 w 199"/>
                  <a:gd name="T45" fmla="*/ 2 h 103"/>
                  <a:gd name="T46" fmla="*/ 3 w 199"/>
                  <a:gd name="T47" fmla="*/ 2 h 103"/>
                  <a:gd name="T48" fmla="*/ 3 w 199"/>
                  <a:gd name="T49" fmla="*/ 1 h 103"/>
                  <a:gd name="T50" fmla="*/ 3 w 199"/>
                  <a:gd name="T51" fmla="*/ 1 h 103"/>
                  <a:gd name="T52" fmla="*/ 2 w 199"/>
                  <a:gd name="T53" fmla="*/ 1 h 103"/>
                  <a:gd name="T54" fmla="*/ 2 w 199"/>
                  <a:gd name="T55" fmla="*/ 0 h 103"/>
                  <a:gd name="T56" fmla="*/ 1 w 199"/>
                  <a:gd name="T57" fmla="*/ 0 h 103"/>
                  <a:gd name="T58" fmla="*/ 0 w 199"/>
                  <a:gd name="T59" fmla="*/ 0 h 103"/>
                  <a:gd name="T60" fmla="*/ 0 w 199"/>
                  <a:gd name="T61" fmla="*/ 0 h 103"/>
                  <a:gd name="T62" fmla="*/ 0 w 199"/>
                  <a:gd name="T63" fmla="*/ 0 h 103"/>
                  <a:gd name="T64" fmla="*/ 0 w 199"/>
                  <a:gd name="T65" fmla="*/ 0 h 10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99" h="103">
                    <a:moveTo>
                      <a:pt x="0" y="18"/>
                    </a:moveTo>
                    <a:lnTo>
                      <a:pt x="13" y="13"/>
                    </a:lnTo>
                    <a:lnTo>
                      <a:pt x="27" y="8"/>
                    </a:lnTo>
                    <a:lnTo>
                      <a:pt x="40" y="5"/>
                    </a:lnTo>
                    <a:lnTo>
                      <a:pt x="54" y="3"/>
                    </a:lnTo>
                    <a:lnTo>
                      <a:pt x="69" y="0"/>
                    </a:lnTo>
                    <a:lnTo>
                      <a:pt x="84" y="0"/>
                    </a:lnTo>
                    <a:lnTo>
                      <a:pt x="99" y="0"/>
                    </a:lnTo>
                    <a:lnTo>
                      <a:pt x="114" y="1"/>
                    </a:lnTo>
                    <a:lnTo>
                      <a:pt x="128" y="4"/>
                    </a:lnTo>
                    <a:lnTo>
                      <a:pt x="141" y="8"/>
                    </a:lnTo>
                    <a:lnTo>
                      <a:pt x="153" y="13"/>
                    </a:lnTo>
                    <a:lnTo>
                      <a:pt x="165" y="19"/>
                    </a:lnTo>
                    <a:lnTo>
                      <a:pt x="175" y="27"/>
                    </a:lnTo>
                    <a:lnTo>
                      <a:pt x="183" y="35"/>
                    </a:lnTo>
                    <a:lnTo>
                      <a:pt x="190" y="45"/>
                    </a:lnTo>
                    <a:lnTo>
                      <a:pt x="196" y="57"/>
                    </a:lnTo>
                    <a:lnTo>
                      <a:pt x="199" y="76"/>
                    </a:lnTo>
                    <a:lnTo>
                      <a:pt x="194" y="91"/>
                    </a:lnTo>
                    <a:lnTo>
                      <a:pt x="182" y="99"/>
                    </a:lnTo>
                    <a:lnTo>
                      <a:pt x="167" y="103"/>
                    </a:lnTo>
                    <a:lnTo>
                      <a:pt x="150" y="101"/>
                    </a:lnTo>
                    <a:lnTo>
                      <a:pt x="132" y="92"/>
                    </a:lnTo>
                    <a:lnTo>
                      <a:pt x="118" y="80"/>
                    </a:lnTo>
                    <a:lnTo>
                      <a:pt x="106" y="63"/>
                    </a:lnTo>
                    <a:lnTo>
                      <a:pt x="97" y="49"/>
                    </a:lnTo>
                    <a:lnTo>
                      <a:pt x="82" y="37"/>
                    </a:lnTo>
                    <a:lnTo>
                      <a:pt x="65" y="29"/>
                    </a:lnTo>
                    <a:lnTo>
                      <a:pt x="46" y="25"/>
                    </a:lnTo>
                    <a:lnTo>
                      <a:pt x="29" y="21"/>
                    </a:lnTo>
                    <a:lnTo>
                      <a:pt x="14" y="19"/>
                    </a:lnTo>
                    <a:lnTo>
                      <a:pt x="4" y="18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1" name="Freeform 212"/>
              <p:cNvSpPr>
                <a:spLocks/>
              </p:cNvSpPr>
              <p:nvPr/>
            </p:nvSpPr>
            <p:spPr bwMode="auto">
              <a:xfrm>
                <a:off x="3093" y="3326"/>
                <a:ext cx="53" cy="98"/>
              </a:xfrm>
              <a:custGeom>
                <a:avLst/>
                <a:gdLst>
                  <a:gd name="T0" fmla="*/ 2 w 107"/>
                  <a:gd name="T1" fmla="*/ 0 h 195"/>
                  <a:gd name="T2" fmla="*/ 3 w 107"/>
                  <a:gd name="T3" fmla="*/ 1 h 195"/>
                  <a:gd name="T4" fmla="*/ 3 w 107"/>
                  <a:gd name="T5" fmla="*/ 2 h 195"/>
                  <a:gd name="T6" fmla="*/ 3 w 107"/>
                  <a:gd name="T7" fmla="*/ 3 h 195"/>
                  <a:gd name="T8" fmla="*/ 3 w 107"/>
                  <a:gd name="T9" fmla="*/ 4 h 195"/>
                  <a:gd name="T10" fmla="*/ 3 w 107"/>
                  <a:gd name="T11" fmla="*/ 5 h 195"/>
                  <a:gd name="T12" fmla="*/ 2 w 107"/>
                  <a:gd name="T13" fmla="*/ 6 h 195"/>
                  <a:gd name="T14" fmla="*/ 2 w 107"/>
                  <a:gd name="T15" fmla="*/ 6 h 195"/>
                  <a:gd name="T16" fmla="*/ 1 w 107"/>
                  <a:gd name="T17" fmla="*/ 7 h 195"/>
                  <a:gd name="T18" fmla="*/ 0 w 107"/>
                  <a:gd name="T19" fmla="*/ 7 h 195"/>
                  <a:gd name="T20" fmla="*/ 0 w 107"/>
                  <a:gd name="T21" fmla="*/ 6 h 195"/>
                  <a:gd name="T22" fmla="*/ 0 w 107"/>
                  <a:gd name="T23" fmla="*/ 6 h 195"/>
                  <a:gd name="T24" fmla="*/ 0 w 107"/>
                  <a:gd name="T25" fmla="*/ 6 h 195"/>
                  <a:gd name="T26" fmla="*/ 0 w 107"/>
                  <a:gd name="T27" fmla="*/ 5 h 195"/>
                  <a:gd name="T28" fmla="*/ 0 w 107"/>
                  <a:gd name="T29" fmla="*/ 4 h 195"/>
                  <a:gd name="T30" fmla="*/ 0 w 107"/>
                  <a:gd name="T31" fmla="*/ 4 h 195"/>
                  <a:gd name="T32" fmla="*/ 1 w 107"/>
                  <a:gd name="T33" fmla="*/ 4 h 195"/>
                  <a:gd name="T34" fmla="*/ 1 w 107"/>
                  <a:gd name="T35" fmla="*/ 3 h 195"/>
                  <a:gd name="T36" fmla="*/ 2 w 107"/>
                  <a:gd name="T37" fmla="*/ 3 h 195"/>
                  <a:gd name="T38" fmla="*/ 2 w 107"/>
                  <a:gd name="T39" fmla="*/ 2 h 195"/>
                  <a:gd name="T40" fmla="*/ 2 w 107"/>
                  <a:gd name="T41" fmla="*/ 2 h 195"/>
                  <a:gd name="T42" fmla="*/ 2 w 107"/>
                  <a:gd name="T43" fmla="*/ 1 h 195"/>
                  <a:gd name="T44" fmla="*/ 2 w 107"/>
                  <a:gd name="T45" fmla="*/ 1 h 195"/>
                  <a:gd name="T46" fmla="*/ 2 w 107"/>
                  <a:gd name="T47" fmla="*/ 1 h 195"/>
                  <a:gd name="T48" fmla="*/ 2 w 107"/>
                  <a:gd name="T49" fmla="*/ 0 h 19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7" h="195">
                    <a:moveTo>
                      <a:pt x="95" y="0"/>
                    </a:moveTo>
                    <a:lnTo>
                      <a:pt x="103" y="26"/>
                    </a:lnTo>
                    <a:lnTo>
                      <a:pt x="107" y="55"/>
                    </a:lnTo>
                    <a:lnTo>
                      <a:pt x="107" y="85"/>
                    </a:lnTo>
                    <a:lnTo>
                      <a:pt x="104" y="114"/>
                    </a:lnTo>
                    <a:lnTo>
                      <a:pt x="96" y="141"/>
                    </a:lnTo>
                    <a:lnTo>
                      <a:pt x="83" y="164"/>
                    </a:lnTo>
                    <a:lnTo>
                      <a:pt x="66" y="183"/>
                    </a:lnTo>
                    <a:lnTo>
                      <a:pt x="44" y="193"/>
                    </a:lnTo>
                    <a:lnTo>
                      <a:pt x="24" y="195"/>
                    </a:lnTo>
                    <a:lnTo>
                      <a:pt x="10" y="190"/>
                    </a:lnTo>
                    <a:lnTo>
                      <a:pt x="3" y="177"/>
                    </a:lnTo>
                    <a:lnTo>
                      <a:pt x="0" y="162"/>
                    </a:lnTo>
                    <a:lnTo>
                      <a:pt x="3" y="145"/>
                    </a:lnTo>
                    <a:lnTo>
                      <a:pt x="12" y="127"/>
                    </a:lnTo>
                    <a:lnTo>
                      <a:pt x="24" y="114"/>
                    </a:lnTo>
                    <a:lnTo>
                      <a:pt x="43" y="103"/>
                    </a:lnTo>
                    <a:lnTo>
                      <a:pt x="58" y="94"/>
                    </a:lnTo>
                    <a:lnTo>
                      <a:pt x="69" y="80"/>
                    </a:lnTo>
                    <a:lnTo>
                      <a:pt x="79" y="64"/>
                    </a:lnTo>
                    <a:lnTo>
                      <a:pt x="86" y="46"/>
                    </a:lnTo>
                    <a:lnTo>
                      <a:pt x="90" y="28"/>
                    </a:lnTo>
                    <a:lnTo>
                      <a:pt x="92" y="13"/>
                    </a:lnTo>
                    <a:lnTo>
                      <a:pt x="95" y="3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2" name="Freeform 213"/>
              <p:cNvSpPr>
                <a:spLocks/>
              </p:cNvSpPr>
              <p:nvPr/>
            </p:nvSpPr>
            <p:spPr bwMode="auto">
              <a:xfrm>
                <a:off x="3043" y="3323"/>
                <a:ext cx="91" cy="63"/>
              </a:xfrm>
              <a:custGeom>
                <a:avLst/>
                <a:gdLst>
                  <a:gd name="T0" fmla="*/ 5 w 183"/>
                  <a:gd name="T1" fmla="*/ 0 h 126"/>
                  <a:gd name="T2" fmla="*/ 5 w 183"/>
                  <a:gd name="T3" fmla="*/ 1 h 126"/>
                  <a:gd name="T4" fmla="*/ 4 w 183"/>
                  <a:gd name="T5" fmla="*/ 2 h 126"/>
                  <a:gd name="T6" fmla="*/ 4 w 183"/>
                  <a:gd name="T7" fmla="*/ 3 h 126"/>
                  <a:gd name="T8" fmla="*/ 3 w 183"/>
                  <a:gd name="T9" fmla="*/ 3 h 126"/>
                  <a:gd name="T10" fmla="*/ 3 w 183"/>
                  <a:gd name="T11" fmla="*/ 4 h 126"/>
                  <a:gd name="T12" fmla="*/ 2 w 183"/>
                  <a:gd name="T13" fmla="*/ 4 h 126"/>
                  <a:gd name="T14" fmla="*/ 1 w 183"/>
                  <a:gd name="T15" fmla="*/ 4 h 126"/>
                  <a:gd name="T16" fmla="*/ 0 w 183"/>
                  <a:gd name="T17" fmla="*/ 4 h 126"/>
                  <a:gd name="T18" fmla="*/ 0 w 183"/>
                  <a:gd name="T19" fmla="*/ 4 h 126"/>
                  <a:gd name="T20" fmla="*/ 0 w 183"/>
                  <a:gd name="T21" fmla="*/ 3 h 126"/>
                  <a:gd name="T22" fmla="*/ 0 w 183"/>
                  <a:gd name="T23" fmla="*/ 3 h 126"/>
                  <a:gd name="T24" fmla="*/ 0 w 183"/>
                  <a:gd name="T25" fmla="*/ 3 h 126"/>
                  <a:gd name="T26" fmla="*/ 0 w 183"/>
                  <a:gd name="T27" fmla="*/ 2 h 126"/>
                  <a:gd name="T28" fmla="*/ 1 w 183"/>
                  <a:gd name="T29" fmla="*/ 2 h 126"/>
                  <a:gd name="T30" fmla="*/ 1 w 183"/>
                  <a:gd name="T31" fmla="*/ 2 h 126"/>
                  <a:gd name="T32" fmla="*/ 2 w 183"/>
                  <a:gd name="T33" fmla="*/ 2 h 126"/>
                  <a:gd name="T34" fmla="*/ 3 w 183"/>
                  <a:gd name="T35" fmla="*/ 2 h 126"/>
                  <a:gd name="T36" fmla="*/ 3 w 183"/>
                  <a:gd name="T37" fmla="*/ 2 h 126"/>
                  <a:gd name="T38" fmla="*/ 4 w 183"/>
                  <a:gd name="T39" fmla="*/ 2 h 126"/>
                  <a:gd name="T40" fmla="*/ 4 w 183"/>
                  <a:gd name="T41" fmla="*/ 1 h 126"/>
                  <a:gd name="T42" fmla="*/ 5 w 183"/>
                  <a:gd name="T43" fmla="*/ 1 h 126"/>
                  <a:gd name="T44" fmla="*/ 5 w 183"/>
                  <a:gd name="T45" fmla="*/ 1 h 126"/>
                  <a:gd name="T46" fmla="*/ 5 w 183"/>
                  <a:gd name="T47" fmla="*/ 1 h 126"/>
                  <a:gd name="T48" fmla="*/ 5 w 183"/>
                  <a:gd name="T49" fmla="*/ 0 h 12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83" h="126">
                    <a:moveTo>
                      <a:pt x="183" y="0"/>
                    </a:moveTo>
                    <a:lnTo>
                      <a:pt x="173" y="25"/>
                    </a:lnTo>
                    <a:lnTo>
                      <a:pt x="159" y="51"/>
                    </a:lnTo>
                    <a:lnTo>
                      <a:pt x="141" y="74"/>
                    </a:lnTo>
                    <a:lnTo>
                      <a:pt x="120" y="94"/>
                    </a:lnTo>
                    <a:lnTo>
                      <a:pt x="97" y="111"/>
                    </a:lnTo>
                    <a:lnTo>
                      <a:pt x="73" y="122"/>
                    </a:lnTo>
                    <a:lnTo>
                      <a:pt x="48" y="126"/>
                    </a:lnTo>
                    <a:lnTo>
                      <a:pt x="24" y="120"/>
                    </a:lnTo>
                    <a:lnTo>
                      <a:pt x="7" y="109"/>
                    </a:lnTo>
                    <a:lnTo>
                      <a:pt x="0" y="96"/>
                    </a:lnTo>
                    <a:lnTo>
                      <a:pt x="1" y="82"/>
                    </a:lnTo>
                    <a:lnTo>
                      <a:pt x="8" y="69"/>
                    </a:lnTo>
                    <a:lnTo>
                      <a:pt x="22" y="58"/>
                    </a:lnTo>
                    <a:lnTo>
                      <a:pt x="39" y="50"/>
                    </a:lnTo>
                    <a:lnTo>
                      <a:pt x="58" y="46"/>
                    </a:lnTo>
                    <a:lnTo>
                      <a:pt x="78" y="50"/>
                    </a:lnTo>
                    <a:lnTo>
                      <a:pt x="96" y="52"/>
                    </a:lnTo>
                    <a:lnTo>
                      <a:pt x="113" y="48"/>
                    </a:lnTo>
                    <a:lnTo>
                      <a:pt x="130" y="40"/>
                    </a:lnTo>
                    <a:lnTo>
                      <a:pt x="148" y="30"/>
                    </a:lnTo>
                    <a:lnTo>
                      <a:pt x="161" y="20"/>
                    </a:lnTo>
                    <a:lnTo>
                      <a:pt x="173" y="10"/>
                    </a:lnTo>
                    <a:lnTo>
                      <a:pt x="181" y="2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3" name="Freeform 214"/>
              <p:cNvSpPr>
                <a:spLocks/>
              </p:cNvSpPr>
              <p:nvPr/>
            </p:nvSpPr>
            <p:spPr bwMode="auto">
              <a:xfrm>
                <a:off x="3143" y="3325"/>
                <a:ext cx="52" cy="98"/>
              </a:xfrm>
              <a:custGeom>
                <a:avLst/>
                <a:gdLst>
                  <a:gd name="T0" fmla="*/ 0 w 102"/>
                  <a:gd name="T1" fmla="*/ 0 h 197"/>
                  <a:gd name="T2" fmla="*/ 1 w 102"/>
                  <a:gd name="T3" fmla="*/ 0 h 197"/>
                  <a:gd name="T4" fmla="*/ 2 w 102"/>
                  <a:gd name="T5" fmla="*/ 1 h 197"/>
                  <a:gd name="T6" fmla="*/ 3 w 102"/>
                  <a:gd name="T7" fmla="*/ 1 h 197"/>
                  <a:gd name="T8" fmla="*/ 3 w 102"/>
                  <a:gd name="T9" fmla="*/ 2 h 197"/>
                  <a:gd name="T10" fmla="*/ 3 w 102"/>
                  <a:gd name="T11" fmla="*/ 3 h 197"/>
                  <a:gd name="T12" fmla="*/ 4 w 102"/>
                  <a:gd name="T13" fmla="*/ 4 h 197"/>
                  <a:gd name="T14" fmla="*/ 4 w 102"/>
                  <a:gd name="T15" fmla="*/ 4 h 197"/>
                  <a:gd name="T16" fmla="*/ 3 w 102"/>
                  <a:gd name="T17" fmla="*/ 5 h 197"/>
                  <a:gd name="T18" fmla="*/ 3 w 102"/>
                  <a:gd name="T19" fmla="*/ 5 h 197"/>
                  <a:gd name="T20" fmla="*/ 3 w 102"/>
                  <a:gd name="T21" fmla="*/ 6 h 197"/>
                  <a:gd name="T22" fmla="*/ 2 w 102"/>
                  <a:gd name="T23" fmla="*/ 6 h 197"/>
                  <a:gd name="T24" fmla="*/ 2 w 102"/>
                  <a:gd name="T25" fmla="*/ 5 h 197"/>
                  <a:gd name="T26" fmla="*/ 1 w 102"/>
                  <a:gd name="T27" fmla="*/ 5 h 197"/>
                  <a:gd name="T28" fmla="*/ 1 w 102"/>
                  <a:gd name="T29" fmla="*/ 4 h 197"/>
                  <a:gd name="T30" fmla="*/ 1 w 102"/>
                  <a:gd name="T31" fmla="*/ 4 h 197"/>
                  <a:gd name="T32" fmla="*/ 1 w 102"/>
                  <a:gd name="T33" fmla="*/ 3 h 197"/>
                  <a:gd name="T34" fmla="*/ 2 w 102"/>
                  <a:gd name="T35" fmla="*/ 3 h 197"/>
                  <a:gd name="T36" fmla="*/ 2 w 102"/>
                  <a:gd name="T37" fmla="*/ 2 h 197"/>
                  <a:gd name="T38" fmla="*/ 1 w 102"/>
                  <a:gd name="T39" fmla="*/ 1 h 197"/>
                  <a:gd name="T40" fmla="*/ 1 w 102"/>
                  <a:gd name="T41" fmla="*/ 1 h 197"/>
                  <a:gd name="T42" fmla="*/ 1 w 102"/>
                  <a:gd name="T43" fmla="*/ 0 h 197"/>
                  <a:gd name="T44" fmla="*/ 1 w 102"/>
                  <a:gd name="T45" fmla="*/ 0 h 197"/>
                  <a:gd name="T46" fmla="*/ 1 w 102"/>
                  <a:gd name="T47" fmla="*/ 0 h 197"/>
                  <a:gd name="T48" fmla="*/ 0 w 102"/>
                  <a:gd name="T49" fmla="*/ 0 h 19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2" h="197">
                    <a:moveTo>
                      <a:pt x="0" y="0"/>
                    </a:moveTo>
                    <a:lnTo>
                      <a:pt x="23" y="14"/>
                    </a:lnTo>
                    <a:lnTo>
                      <a:pt x="46" y="33"/>
                    </a:lnTo>
                    <a:lnTo>
                      <a:pt x="66" y="54"/>
                    </a:lnTo>
                    <a:lnTo>
                      <a:pt x="83" y="77"/>
                    </a:lnTo>
                    <a:lnTo>
                      <a:pt x="95" y="103"/>
                    </a:lnTo>
                    <a:lnTo>
                      <a:pt x="102" y="128"/>
                    </a:lnTo>
                    <a:lnTo>
                      <a:pt x="102" y="153"/>
                    </a:lnTo>
                    <a:lnTo>
                      <a:pt x="93" y="177"/>
                    </a:lnTo>
                    <a:lnTo>
                      <a:pt x="79" y="191"/>
                    </a:lnTo>
                    <a:lnTo>
                      <a:pt x="65" y="197"/>
                    </a:lnTo>
                    <a:lnTo>
                      <a:pt x="51" y="194"/>
                    </a:lnTo>
                    <a:lnTo>
                      <a:pt x="39" y="183"/>
                    </a:lnTo>
                    <a:lnTo>
                      <a:pt x="30" y="170"/>
                    </a:lnTo>
                    <a:lnTo>
                      <a:pt x="25" y="151"/>
                    </a:lnTo>
                    <a:lnTo>
                      <a:pt x="25" y="132"/>
                    </a:lnTo>
                    <a:lnTo>
                      <a:pt x="32" y="112"/>
                    </a:lnTo>
                    <a:lnTo>
                      <a:pt x="37" y="96"/>
                    </a:lnTo>
                    <a:lnTo>
                      <a:pt x="35" y="77"/>
                    </a:lnTo>
                    <a:lnTo>
                      <a:pt x="31" y="59"/>
                    </a:lnTo>
                    <a:lnTo>
                      <a:pt x="24" y="41"/>
                    </a:lnTo>
                    <a:lnTo>
                      <a:pt x="16" y="24"/>
                    </a:lnTo>
                    <a:lnTo>
                      <a:pt x="8" y="12"/>
                    </a:lnTo>
                    <a:lnTo>
                      <a:pt x="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4" name="Freeform 215"/>
              <p:cNvSpPr>
                <a:spLocks/>
              </p:cNvSpPr>
              <p:nvPr/>
            </p:nvSpPr>
            <p:spPr bwMode="auto">
              <a:xfrm>
                <a:off x="3146" y="3319"/>
                <a:ext cx="90" cy="64"/>
              </a:xfrm>
              <a:custGeom>
                <a:avLst/>
                <a:gdLst>
                  <a:gd name="T0" fmla="*/ 0 w 180"/>
                  <a:gd name="T1" fmla="*/ 0 h 129"/>
                  <a:gd name="T2" fmla="*/ 1 w 180"/>
                  <a:gd name="T3" fmla="*/ 0 h 129"/>
                  <a:gd name="T4" fmla="*/ 2 w 180"/>
                  <a:gd name="T5" fmla="*/ 0 h 129"/>
                  <a:gd name="T6" fmla="*/ 3 w 180"/>
                  <a:gd name="T7" fmla="*/ 0 h 129"/>
                  <a:gd name="T8" fmla="*/ 4 w 180"/>
                  <a:gd name="T9" fmla="*/ 0 h 129"/>
                  <a:gd name="T10" fmla="*/ 5 w 180"/>
                  <a:gd name="T11" fmla="*/ 0 h 129"/>
                  <a:gd name="T12" fmla="*/ 5 w 180"/>
                  <a:gd name="T13" fmla="*/ 1 h 129"/>
                  <a:gd name="T14" fmla="*/ 6 w 180"/>
                  <a:gd name="T15" fmla="*/ 2 h 129"/>
                  <a:gd name="T16" fmla="*/ 6 w 180"/>
                  <a:gd name="T17" fmla="*/ 2 h 129"/>
                  <a:gd name="T18" fmla="*/ 6 w 180"/>
                  <a:gd name="T19" fmla="*/ 3 h 129"/>
                  <a:gd name="T20" fmla="*/ 6 w 180"/>
                  <a:gd name="T21" fmla="*/ 3 h 129"/>
                  <a:gd name="T22" fmla="*/ 5 w 180"/>
                  <a:gd name="T23" fmla="*/ 4 h 129"/>
                  <a:gd name="T24" fmla="*/ 5 w 180"/>
                  <a:gd name="T25" fmla="*/ 4 h 129"/>
                  <a:gd name="T26" fmla="*/ 4 w 180"/>
                  <a:gd name="T27" fmla="*/ 3 h 129"/>
                  <a:gd name="T28" fmla="*/ 4 w 180"/>
                  <a:gd name="T29" fmla="*/ 3 h 129"/>
                  <a:gd name="T30" fmla="*/ 4 w 180"/>
                  <a:gd name="T31" fmla="*/ 2 h 129"/>
                  <a:gd name="T32" fmla="*/ 3 w 180"/>
                  <a:gd name="T33" fmla="*/ 2 h 129"/>
                  <a:gd name="T34" fmla="*/ 3 w 180"/>
                  <a:gd name="T35" fmla="*/ 1 h 129"/>
                  <a:gd name="T36" fmla="*/ 3 w 180"/>
                  <a:gd name="T37" fmla="*/ 1 h 129"/>
                  <a:gd name="T38" fmla="*/ 2 w 180"/>
                  <a:gd name="T39" fmla="*/ 0 h 129"/>
                  <a:gd name="T40" fmla="*/ 2 w 180"/>
                  <a:gd name="T41" fmla="*/ 0 h 129"/>
                  <a:gd name="T42" fmla="*/ 1 w 180"/>
                  <a:gd name="T43" fmla="*/ 0 h 129"/>
                  <a:gd name="T44" fmla="*/ 1 w 180"/>
                  <a:gd name="T45" fmla="*/ 0 h 129"/>
                  <a:gd name="T46" fmla="*/ 1 w 180"/>
                  <a:gd name="T47" fmla="*/ 0 h 129"/>
                  <a:gd name="T48" fmla="*/ 0 w 180"/>
                  <a:gd name="T49" fmla="*/ 0 h 12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80" h="129">
                    <a:moveTo>
                      <a:pt x="0" y="2"/>
                    </a:moveTo>
                    <a:lnTo>
                      <a:pt x="28" y="0"/>
                    </a:lnTo>
                    <a:lnTo>
                      <a:pt x="57" y="1"/>
                    </a:lnTo>
                    <a:lnTo>
                      <a:pt x="87" y="7"/>
                    </a:lnTo>
                    <a:lnTo>
                      <a:pt x="114" y="16"/>
                    </a:lnTo>
                    <a:lnTo>
                      <a:pt x="140" y="30"/>
                    </a:lnTo>
                    <a:lnTo>
                      <a:pt x="159" y="46"/>
                    </a:lnTo>
                    <a:lnTo>
                      <a:pt x="173" y="67"/>
                    </a:lnTo>
                    <a:lnTo>
                      <a:pt x="180" y="91"/>
                    </a:lnTo>
                    <a:lnTo>
                      <a:pt x="178" y="110"/>
                    </a:lnTo>
                    <a:lnTo>
                      <a:pt x="170" y="123"/>
                    </a:lnTo>
                    <a:lnTo>
                      <a:pt x="156" y="129"/>
                    </a:lnTo>
                    <a:lnTo>
                      <a:pt x="141" y="128"/>
                    </a:lnTo>
                    <a:lnTo>
                      <a:pt x="125" y="121"/>
                    </a:lnTo>
                    <a:lnTo>
                      <a:pt x="110" y="109"/>
                    </a:lnTo>
                    <a:lnTo>
                      <a:pt x="98" y="93"/>
                    </a:lnTo>
                    <a:lnTo>
                      <a:pt x="93" y="73"/>
                    </a:lnTo>
                    <a:lnTo>
                      <a:pt x="87" y="57"/>
                    </a:lnTo>
                    <a:lnTo>
                      <a:pt x="75" y="44"/>
                    </a:lnTo>
                    <a:lnTo>
                      <a:pt x="60" y="31"/>
                    </a:lnTo>
                    <a:lnTo>
                      <a:pt x="44" y="20"/>
                    </a:lnTo>
                    <a:lnTo>
                      <a:pt x="28" y="12"/>
                    </a:lnTo>
                    <a:lnTo>
                      <a:pt x="14" y="7"/>
                    </a:lnTo>
                    <a:lnTo>
                      <a:pt x="4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5" name="Freeform 216"/>
              <p:cNvSpPr>
                <a:spLocks/>
              </p:cNvSpPr>
              <p:nvPr/>
            </p:nvSpPr>
            <p:spPr bwMode="auto">
              <a:xfrm>
                <a:off x="3150" y="3281"/>
                <a:ext cx="103" cy="42"/>
              </a:xfrm>
              <a:custGeom>
                <a:avLst/>
                <a:gdLst>
                  <a:gd name="T0" fmla="*/ 0 w 206"/>
                  <a:gd name="T1" fmla="*/ 1 h 85"/>
                  <a:gd name="T2" fmla="*/ 1 w 206"/>
                  <a:gd name="T3" fmla="*/ 1 h 85"/>
                  <a:gd name="T4" fmla="*/ 1 w 206"/>
                  <a:gd name="T5" fmla="*/ 1 h 85"/>
                  <a:gd name="T6" fmla="*/ 2 w 206"/>
                  <a:gd name="T7" fmla="*/ 0 h 85"/>
                  <a:gd name="T8" fmla="*/ 2 w 206"/>
                  <a:gd name="T9" fmla="*/ 0 h 85"/>
                  <a:gd name="T10" fmla="*/ 2 w 206"/>
                  <a:gd name="T11" fmla="*/ 0 h 85"/>
                  <a:gd name="T12" fmla="*/ 3 w 206"/>
                  <a:gd name="T13" fmla="*/ 0 h 85"/>
                  <a:gd name="T14" fmla="*/ 3 w 206"/>
                  <a:gd name="T15" fmla="*/ 0 h 85"/>
                  <a:gd name="T16" fmla="*/ 4 w 206"/>
                  <a:gd name="T17" fmla="*/ 0 h 85"/>
                  <a:gd name="T18" fmla="*/ 4 w 206"/>
                  <a:gd name="T19" fmla="*/ 0 h 85"/>
                  <a:gd name="T20" fmla="*/ 5 w 206"/>
                  <a:gd name="T21" fmla="*/ 0 h 85"/>
                  <a:gd name="T22" fmla="*/ 5 w 206"/>
                  <a:gd name="T23" fmla="*/ 0 h 85"/>
                  <a:gd name="T24" fmla="*/ 5 w 206"/>
                  <a:gd name="T25" fmla="*/ 0 h 85"/>
                  <a:gd name="T26" fmla="*/ 6 w 206"/>
                  <a:gd name="T27" fmla="*/ 0 h 85"/>
                  <a:gd name="T28" fmla="*/ 6 w 206"/>
                  <a:gd name="T29" fmla="*/ 0 h 85"/>
                  <a:gd name="T30" fmla="*/ 6 w 206"/>
                  <a:gd name="T31" fmla="*/ 0 h 85"/>
                  <a:gd name="T32" fmla="*/ 7 w 206"/>
                  <a:gd name="T33" fmla="*/ 0 h 85"/>
                  <a:gd name="T34" fmla="*/ 7 w 206"/>
                  <a:gd name="T35" fmla="*/ 1 h 85"/>
                  <a:gd name="T36" fmla="*/ 7 w 206"/>
                  <a:gd name="T37" fmla="*/ 1 h 85"/>
                  <a:gd name="T38" fmla="*/ 7 w 206"/>
                  <a:gd name="T39" fmla="*/ 2 h 85"/>
                  <a:gd name="T40" fmla="*/ 6 w 206"/>
                  <a:gd name="T41" fmla="*/ 2 h 85"/>
                  <a:gd name="T42" fmla="*/ 6 w 206"/>
                  <a:gd name="T43" fmla="*/ 2 h 85"/>
                  <a:gd name="T44" fmla="*/ 5 w 206"/>
                  <a:gd name="T45" fmla="*/ 2 h 85"/>
                  <a:gd name="T46" fmla="*/ 5 w 206"/>
                  <a:gd name="T47" fmla="*/ 2 h 85"/>
                  <a:gd name="T48" fmla="*/ 4 w 206"/>
                  <a:gd name="T49" fmla="*/ 1 h 85"/>
                  <a:gd name="T50" fmla="*/ 4 w 206"/>
                  <a:gd name="T51" fmla="*/ 1 h 85"/>
                  <a:gd name="T52" fmla="*/ 3 w 206"/>
                  <a:gd name="T53" fmla="*/ 1 h 85"/>
                  <a:gd name="T54" fmla="*/ 3 w 206"/>
                  <a:gd name="T55" fmla="*/ 1 h 85"/>
                  <a:gd name="T56" fmla="*/ 2 w 206"/>
                  <a:gd name="T57" fmla="*/ 1 h 85"/>
                  <a:gd name="T58" fmla="*/ 1 w 206"/>
                  <a:gd name="T59" fmla="*/ 1 h 85"/>
                  <a:gd name="T60" fmla="*/ 1 w 206"/>
                  <a:gd name="T61" fmla="*/ 1 h 85"/>
                  <a:gd name="T62" fmla="*/ 1 w 206"/>
                  <a:gd name="T63" fmla="*/ 1 h 85"/>
                  <a:gd name="T64" fmla="*/ 0 w 206"/>
                  <a:gd name="T65" fmla="*/ 1 h 8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06" h="85">
                    <a:moveTo>
                      <a:pt x="0" y="54"/>
                    </a:moveTo>
                    <a:lnTo>
                      <a:pt x="11" y="45"/>
                    </a:lnTo>
                    <a:lnTo>
                      <a:pt x="22" y="37"/>
                    </a:lnTo>
                    <a:lnTo>
                      <a:pt x="34" y="30"/>
                    </a:lnTo>
                    <a:lnTo>
                      <a:pt x="46" y="23"/>
                    </a:lnTo>
                    <a:lnTo>
                      <a:pt x="60" y="16"/>
                    </a:lnTo>
                    <a:lnTo>
                      <a:pt x="74" y="11"/>
                    </a:lnTo>
                    <a:lnTo>
                      <a:pt x="88" y="7"/>
                    </a:lnTo>
                    <a:lnTo>
                      <a:pt x="103" y="3"/>
                    </a:lnTo>
                    <a:lnTo>
                      <a:pt x="117" y="1"/>
                    </a:lnTo>
                    <a:lnTo>
                      <a:pt x="130" y="0"/>
                    </a:lnTo>
                    <a:lnTo>
                      <a:pt x="143" y="1"/>
                    </a:lnTo>
                    <a:lnTo>
                      <a:pt x="156" y="3"/>
                    </a:lnTo>
                    <a:lnTo>
                      <a:pt x="168" y="7"/>
                    </a:lnTo>
                    <a:lnTo>
                      <a:pt x="179" y="12"/>
                    </a:lnTo>
                    <a:lnTo>
                      <a:pt x="189" y="19"/>
                    </a:lnTo>
                    <a:lnTo>
                      <a:pt x="197" y="29"/>
                    </a:lnTo>
                    <a:lnTo>
                      <a:pt x="206" y="47"/>
                    </a:lnTo>
                    <a:lnTo>
                      <a:pt x="206" y="62"/>
                    </a:lnTo>
                    <a:lnTo>
                      <a:pt x="198" y="73"/>
                    </a:lnTo>
                    <a:lnTo>
                      <a:pt x="185" y="82"/>
                    </a:lnTo>
                    <a:lnTo>
                      <a:pt x="167" y="85"/>
                    </a:lnTo>
                    <a:lnTo>
                      <a:pt x="149" y="84"/>
                    </a:lnTo>
                    <a:lnTo>
                      <a:pt x="132" y="76"/>
                    </a:lnTo>
                    <a:lnTo>
                      <a:pt x="116" y="63"/>
                    </a:lnTo>
                    <a:lnTo>
                      <a:pt x="102" y="53"/>
                    </a:lnTo>
                    <a:lnTo>
                      <a:pt x="84" y="47"/>
                    </a:lnTo>
                    <a:lnTo>
                      <a:pt x="66" y="45"/>
                    </a:lnTo>
                    <a:lnTo>
                      <a:pt x="46" y="46"/>
                    </a:lnTo>
                    <a:lnTo>
                      <a:pt x="29" y="48"/>
                    </a:lnTo>
                    <a:lnTo>
                      <a:pt x="14" y="50"/>
                    </a:lnTo>
                    <a:lnTo>
                      <a:pt x="4" y="53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6" name="Freeform 217"/>
              <p:cNvSpPr>
                <a:spLocks/>
              </p:cNvSpPr>
              <p:nvPr/>
            </p:nvSpPr>
            <p:spPr bwMode="auto">
              <a:xfrm>
                <a:off x="2822" y="3075"/>
                <a:ext cx="74" cy="47"/>
              </a:xfrm>
              <a:custGeom>
                <a:avLst/>
                <a:gdLst>
                  <a:gd name="T0" fmla="*/ 0 w 147"/>
                  <a:gd name="T1" fmla="*/ 0 h 95"/>
                  <a:gd name="T2" fmla="*/ 1 w 147"/>
                  <a:gd name="T3" fmla="*/ 0 h 95"/>
                  <a:gd name="T4" fmla="*/ 2 w 147"/>
                  <a:gd name="T5" fmla="*/ 0 h 95"/>
                  <a:gd name="T6" fmla="*/ 3 w 147"/>
                  <a:gd name="T7" fmla="*/ 0 h 95"/>
                  <a:gd name="T8" fmla="*/ 3 w 147"/>
                  <a:gd name="T9" fmla="*/ 0 h 95"/>
                  <a:gd name="T10" fmla="*/ 4 w 147"/>
                  <a:gd name="T11" fmla="*/ 0 h 95"/>
                  <a:gd name="T12" fmla="*/ 4 w 147"/>
                  <a:gd name="T13" fmla="*/ 0 h 95"/>
                  <a:gd name="T14" fmla="*/ 5 w 147"/>
                  <a:gd name="T15" fmla="*/ 1 h 95"/>
                  <a:gd name="T16" fmla="*/ 5 w 147"/>
                  <a:gd name="T17" fmla="*/ 1 h 95"/>
                  <a:gd name="T18" fmla="*/ 5 w 147"/>
                  <a:gd name="T19" fmla="*/ 2 h 95"/>
                  <a:gd name="T20" fmla="*/ 5 w 147"/>
                  <a:gd name="T21" fmla="*/ 2 h 95"/>
                  <a:gd name="T22" fmla="*/ 5 w 147"/>
                  <a:gd name="T23" fmla="*/ 2 h 95"/>
                  <a:gd name="T24" fmla="*/ 4 w 147"/>
                  <a:gd name="T25" fmla="*/ 2 h 95"/>
                  <a:gd name="T26" fmla="*/ 4 w 147"/>
                  <a:gd name="T27" fmla="*/ 2 h 95"/>
                  <a:gd name="T28" fmla="*/ 3 w 147"/>
                  <a:gd name="T29" fmla="*/ 2 h 95"/>
                  <a:gd name="T30" fmla="*/ 3 w 147"/>
                  <a:gd name="T31" fmla="*/ 2 h 95"/>
                  <a:gd name="T32" fmla="*/ 3 w 147"/>
                  <a:gd name="T33" fmla="*/ 1 h 95"/>
                  <a:gd name="T34" fmla="*/ 3 w 147"/>
                  <a:gd name="T35" fmla="*/ 1 h 95"/>
                  <a:gd name="T36" fmla="*/ 2 w 147"/>
                  <a:gd name="T37" fmla="*/ 1 h 95"/>
                  <a:gd name="T38" fmla="*/ 2 w 147"/>
                  <a:gd name="T39" fmla="*/ 0 h 95"/>
                  <a:gd name="T40" fmla="*/ 2 w 147"/>
                  <a:gd name="T41" fmla="*/ 0 h 95"/>
                  <a:gd name="T42" fmla="*/ 1 w 147"/>
                  <a:gd name="T43" fmla="*/ 0 h 95"/>
                  <a:gd name="T44" fmla="*/ 1 w 147"/>
                  <a:gd name="T45" fmla="*/ 0 h 95"/>
                  <a:gd name="T46" fmla="*/ 1 w 147"/>
                  <a:gd name="T47" fmla="*/ 0 h 95"/>
                  <a:gd name="T48" fmla="*/ 0 w 147"/>
                  <a:gd name="T49" fmla="*/ 0 h 9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47" h="95">
                    <a:moveTo>
                      <a:pt x="0" y="5"/>
                    </a:moveTo>
                    <a:lnTo>
                      <a:pt x="22" y="2"/>
                    </a:lnTo>
                    <a:lnTo>
                      <a:pt x="45" y="0"/>
                    </a:lnTo>
                    <a:lnTo>
                      <a:pt x="68" y="3"/>
                    </a:lnTo>
                    <a:lnTo>
                      <a:pt x="91" y="8"/>
                    </a:lnTo>
                    <a:lnTo>
                      <a:pt x="111" y="17"/>
                    </a:lnTo>
                    <a:lnTo>
                      <a:pt x="128" y="29"/>
                    </a:lnTo>
                    <a:lnTo>
                      <a:pt x="141" y="44"/>
                    </a:lnTo>
                    <a:lnTo>
                      <a:pt x="147" y="63"/>
                    </a:lnTo>
                    <a:lnTo>
                      <a:pt x="146" y="79"/>
                    </a:lnTo>
                    <a:lnTo>
                      <a:pt x="141" y="89"/>
                    </a:lnTo>
                    <a:lnTo>
                      <a:pt x="130" y="94"/>
                    </a:lnTo>
                    <a:lnTo>
                      <a:pt x="119" y="95"/>
                    </a:lnTo>
                    <a:lnTo>
                      <a:pt x="105" y="90"/>
                    </a:lnTo>
                    <a:lnTo>
                      <a:pt x="93" y="82"/>
                    </a:lnTo>
                    <a:lnTo>
                      <a:pt x="83" y="70"/>
                    </a:lnTo>
                    <a:lnTo>
                      <a:pt x="77" y="55"/>
                    </a:lnTo>
                    <a:lnTo>
                      <a:pt x="71" y="43"/>
                    </a:lnTo>
                    <a:lnTo>
                      <a:pt x="62" y="33"/>
                    </a:lnTo>
                    <a:lnTo>
                      <a:pt x="50" y="23"/>
                    </a:lnTo>
                    <a:lnTo>
                      <a:pt x="36" y="17"/>
                    </a:lnTo>
                    <a:lnTo>
                      <a:pt x="22" y="12"/>
                    </a:lnTo>
                    <a:lnTo>
                      <a:pt x="10" y="7"/>
                    </a:lnTo>
                    <a:lnTo>
                      <a:pt x="3" y="6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7" name="Freeform 218"/>
              <p:cNvSpPr>
                <a:spLocks/>
              </p:cNvSpPr>
              <p:nvPr/>
            </p:nvSpPr>
            <p:spPr bwMode="auto">
              <a:xfrm>
                <a:off x="2819" y="3081"/>
                <a:ext cx="43" cy="77"/>
              </a:xfrm>
              <a:custGeom>
                <a:avLst/>
                <a:gdLst>
                  <a:gd name="T0" fmla="*/ 0 w 87"/>
                  <a:gd name="T1" fmla="*/ 0 h 154"/>
                  <a:gd name="T2" fmla="*/ 0 w 87"/>
                  <a:gd name="T3" fmla="*/ 1 h 154"/>
                  <a:gd name="T4" fmla="*/ 1 w 87"/>
                  <a:gd name="T5" fmla="*/ 1 h 154"/>
                  <a:gd name="T6" fmla="*/ 1 w 87"/>
                  <a:gd name="T7" fmla="*/ 2 h 154"/>
                  <a:gd name="T8" fmla="*/ 2 w 87"/>
                  <a:gd name="T9" fmla="*/ 2 h 154"/>
                  <a:gd name="T10" fmla="*/ 2 w 87"/>
                  <a:gd name="T11" fmla="*/ 3 h 154"/>
                  <a:gd name="T12" fmla="*/ 2 w 87"/>
                  <a:gd name="T13" fmla="*/ 4 h 154"/>
                  <a:gd name="T14" fmla="*/ 2 w 87"/>
                  <a:gd name="T15" fmla="*/ 4 h 154"/>
                  <a:gd name="T16" fmla="*/ 2 w 87"/>
                  <a:gd name="T17" fmla="*/ 5 h 154"/>
                  <a:gd name="T18" fmla="*/ 2 w 87"/>
                  <a:gd name="T19" fmla="*/ 5 h 154"/>
                  <a:gd name="T20" fmla="*/ 1 w 87"/>
                  <a:gd name="T21" fmla="*/ 5 h 154"/>
                  <a:gd name="T22" fmla="*/ 1 w 87"/>
                  <a:gd name="T23" fmla="*/ 5 h 154"/>
                  <a:gd name="T24" fmla="*/ 1 w 87"/>
                  <a:gd name="T25" fmla="*/ 5 h 154"/>
                  <a:gd name="T26" fmla="*/ 0 w 87"/>
                  <a:gd name="T27" fmla="*/ 5 h 154"/>
                  <a:gd name="T28" fmla="*/ 0 w 87"/>
                  <a:gd name="T29" fmla="*/ 4 h 154"/>
                  <a:gd name="T30" fmla="*/ 0 w 87"/>
                  <a:gd name="T31" fmla="*/ 4 h 154"/>
                  <a:gd name="T32" fmla="*/ 0 w 87"/>
                  <a:gd name="T33" fmla="*/ 3 h 154"/>
                  <a:gd name="T34" fmla="*/ 1 w 87"/>
                  <a:gd name="T35" fmla="*/ 3 h 154"/>
                  <a:gd name="T36" fmla="*/ 0 w 87"/>
                  <a:gd name="T37" fmla="*/ 2 h 154"/>
                  <a:gd name="T38" fmla="*/ 0 w 87"/>
                  <a:gd name="T39" fmla="*/ 2 h 154"/>
                  <a:gd name="T40" fmla="*/ 0 w 87"/>
                  <a:gd name="T41" fmla="*/ 1 h 154"/>
                  <a:gd name="T42" fmla="*/ 0 w 87"/>
                  <a:gd name="T43" fmla="*/ 1 h 154"/>
                  <a:gd name="T44" fmla="*/ 0 w 87"/>
                  <a:gd name="T45" fmla="*/ 1 h 154"/>
                  <a:gd name="T46" fmla="*/ 0 w 87"/>
                  <a:gd name="T47" fmla="*/ 1 h 154"/>
                  <a:gd name="T48" fmla="*/ 0 w 87"/>
                  <a:gd name="T49" fmla="*/ 0 h 1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154">
                    <a:moveTo>
                      <a:pt x="0" y="0"/>
                    </a:moveTo>
                    <a:lnTo>
                      <a:pt x="20" y="10"/>
                    </a:lnTo>
                    <a:lnTo>
                      <a:pt x="38" y="24"/>
                    </a:lnTo>
                    <a:lnTo>
                      <a:pt x="56" y="40"/>
                    </a:lnTo>
                    <a:lnTo>
                      <a:pt x="69" y="59"/>
                    </a:lnTo>
                    <a:lnTo>
                      <a:pt x="81" y="78"/>
                    </a:lnTo>
                    <a:lnTo>
                      <a:pt x="87" y="98"/>
                    </a:lnTo>
                    <a:lnTo>
                      <a:pt x="87" y="119"/>
                    </a:lnTo>
                    <a:lnTo>
                      <a:pt x="81" y="137"/>
                    </a:lnTo>
                    <a:lnTo>
                      <a:pt x="71" y="150"/>
                    </a:lnTo>
                    <a:lnTo>
                      <a:pt x="59" y="154"/>
                    </a:lnTo>
                    <a:lnTo>
                      <a:pt x="49" y="152"/>
                    </a:lnTo>
                    <a:lnTo>
                      <a:pt x="38" y="144"/>
                    </a:lnTo>
                    <a:lnTo>
                      <a:pt x="30" y="133"/>
                    </a:lnTo>
                    <a:lnTo>
                      <a:pt x="26" y="119"/>
                    </a:lnTo>
                    <a:lnTo>
                      <a:pt x="26" y="103"/>
                    </a:lnTo>
                    <a:lnTo>
                      <a:pt x="30" y="88"/>
                    </a:lnTo>
                    <a:lnTo>
                      <a:pt x="34" y="74"/>
                    </a:lnTo>
                    <a:lnTo>
                      <a:pt x="31" y="60"/>
                    </a:lnTo>
                    <a:lnTo>
                      <a:pt x="27" y="45"/>
                    </a:lnTo>
                    <a:lnTo>
                      <a:pt x="21" y="31"/>
                    </a:lnTo>
                    <a:lnTo>
                      <a:pt x="14" y="19"/>
                    </a:lnTo>
                    <a:lnTo>
                      <a:pt x="7" y="9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8" name="Freeform 219"/>
              <p:cNvSpPr>
                <a:spLocks/>
              </p:cNvSpPr>
              <p:nvPr/>
            </p:nvSpPr>
            <p:spPr bwMode="auto">
              <a:xfrm>
                <a:off x="2821" y="3040"/>
                <a:ext cx="81" cy="34"/>
              </a:xfrm>
              <a:custGeom>
                <a:avLst/>
                <a:gdLst>
                  <a:gd name="T0" fmla="*/ 0 w 161"/>
                  <a:gd name="T1" fmla="*/ 2 h 69"/>
                  <a:gd name="T2" fmla="*/ 1 w 161"/>
                  <a:gd name="T3" fmla="*/ 1 h 69"/>
                  <a:gd name="T4" fmla="*/ 1 w 161"/>
                  <a:gd name="T5" fmla="*/ 1 h 69"/>
                  <a:gd name="T6" fmla="*/ 2 w 161"/>
                  <a:gd name="T7" fmla="*/ 0 h 69"/>
                  <a:gd name="T8" fmla="*/ 3 w 161"/>
                  <a:gd name="T9" fmla="*/ 0 h 69"/>
                  <a:gd name="T10" fmla="*/ 3 w 161"/>
                  <a:gd name="T11" fmla="*/ 0 h 69"/>
                  <a:gd name="T12" fmla="*/ 4 w 161"/>
                  <a:gd name="T13" fmla="*/ 0 h 69"/>
                  <a:gd name="T14" fmla="*/ 5 w 161"/>
                  <a:gd name="T15" fmla="*/ 0 h 69"/>
                  <a:gd name="T16" fmla="*/ 5 w 161"/>
                  <a:gd name="T17" fmla="*/ 0 h 69"/>
                  <a:gd name="T18" fmla="*/ 5 w 161"/>
                  <a:gd name="T19" fmla="*/ 0 h 69"/>
                  <a:gd name="T20" fmla="*/ 6 w 161"/>
                  <a:gd name="T21" fmla="*/ 1 h 69"/>
                  <a:gd name="T22" fmla="*/ 5 w 161"/>
                  <a:gd name="T23" fmla="*/ 1 h 69"/>
                  <a:gd name="T24" fmla="*/ 5 w 161"/>
                  <a:gd name="T25" fmla="*/ 1 h 69"/>
                  <a:gd name="T26" fmla="*/ 5 w 161"/>
                  <a:gd name="T27" fmla="*/ 1 h 69"/>
                  <a:gd name="T28" fmla="*/ 4 w 161"/>
                  <a:gd name="T29" fmla="*/ 2 h 69"/>
                  <a:gd name="T30" fmla="*/ 4 w 161"/>
                  <a:gd name="T31" fmla="*/ 1 h 69"/>
                  <a:gd name="T32" fmla="*/ 3 w 161"/>
                  <a:gd name="T33" fmla="*/ 1 h 69"/>
                  <a:gd name="T34" fmla="*/ 3 w 161"/>
                  <a:gd name="T35" fmla="*/ 1 h 69"/>
                  <a:gd name="T36" fmla="*/ 2 w 161"/>
                  <a:gd name="T37" fmla="*/ 1 h 69"/>
                  <a:gd name="T38" fmla="*/ 2 w 161"/>
                  <a:gd name="T39" fmla="*/ 1 h 69"/>
                  <a:gd name="T40" fmla="*/ 2 w 161"/>
                  <a:gd name="T41" fmla="*/ 1 h 69"/>
                  <a:gd name="T42" fmla="*/ 1 w 161"/>
                  <a:gd name="T43" fmla="*/ 1 h 69"/>
                  <a:gd name="T44" fmla="*/ 1 w 161"/>
                  <a:gd name="T45" fmla="*/ 2 h 69"/>
                  <a:gd name="T46" fmla="*/ 1 w 161"/>
                  <a:gd name="T47" fmla="*/ 2 h 69"/>
                  <a:gd name="T48" fmla="*/ 0 w 161"/>
                  <a:gd name="T49" fmla="*/ 2 h 6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61" h="69">
                    <a:moveTo>
                      <a:pt x="0" y="69"/>
                    </a:moveTo>
                    <a:lnTo>
                      <a:pt x="14" y="52"/>
                    </a:lnTo>
                    <a:lnTo>
                      <a:pt x="30" y="36"/>
                    </a:lnTo>
                    <a:lnTo>
                      <a:pt x="49" y="22"/>
                    </a:lnTo>
                    <a:lnTo>
                      <a:pt x="69" y="11"/>
                    </a:lnTo>
                    <a:lnTo>
                      <a:pt x="90" y="4"/>
                    </a:lnTo>
                    <a:lnTo>
                      <a:pt x="110" y="0"/>
                    </a:lnTo>
                    <a:lnTo>
                      <a:pt x="130" y="4"/>
                    </a:lnTo>
                    <a:lnTo>
                      <a:pt x="147" y="13"/>
                    </a:lnTo>
                    <a:lnTo>
                      <a:pt x="158" y="25"/>
                    </a:lnTo>
                    <a:lnTo>
                      <a:pt x="161" y="37"/>
                    </a:lnTo>
                    <a:lnTo>
                      <a:pt x="156" y="47"/>
                    </a:lnTo>
                    <a:lnTo>
                      <a:pt x="148" y="55"/>
                    </a:lnTo>
                    <a:lnTo>
                      <a:pt x="136" y="61"/>
                    </a:lnTo>
                    <a:lnTo>
                      <a:pt x="121" y="64"/>
                    </a:lnTo>
                    <a:lnTo>
                      <a:pt x="105" y="61"/>
                    </a:lnTo>
                    <a:lnTo>
                      <a:pt x="90" y="54"/>
                    </a:lnTo>
                    <a:lnTo>
                      <a:pt x="77" y="49"/>
                    </a:lnTo>
                    <a:lnTo>
                      <a:pt x="63" y="47"/>
                    </a:lnTo>
                    <a:lnTo>
                      <a:pt x="48" y="50"/>
                    </a:lnTo>
                    <a:lnTo>
                      <a:pt x="34" y="54"/>
                    </a:lnTo>
                    <a:lnTo>
                      <a:pt x="21" y="59"/>
                    </a:lnTo>
                    <a:lnTo>
                      <a:pt x="10" y="64"/>
                    </a:lnTo>
                    <a:lnTo>
                      <a:pt x="2" y="68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9" name="Freeform 220"/>
              <p:cNvSpPr>
                <a:spLocks/>
              </p:cNvSpPr>
              <p:nvPr/>
            </p:nvSpPr>
            <p:spPr bwMode="auto">
              <a:xfrm>
                <a:off x="2818" y="3005"/>
                <a:ext cx="57" cy="66"/>
              </a:xfrm>
              <a:custGeom>
                <a:avLst/>
                <a:gdLst>
                  <a:gd name="T0" fmla="*/ 0 w 114"/>
                  <a:gd name="T1" fmla="*/ 4 h 133"/>
                  <a:gd name="T2" fmla="*/ 1 w 114"/>
                  <a:gd name="T3" fmla="*/ 3 h 133"/>
                  <a:gd name="T4" fmla="*/ 1 w 114"/>
                  <a:gd name="T5" fmla="*/ 2 h 133"/>
                  <a:gd name="T6" fmla="*/ 1 w 114"/>
                  <a:gd name="T7" fmla="*/ 2 h 133"/>
                  <a:gd name="T8" fmla="*/ 1 w 114"/>
                  <a:gd name="T9" fmla="*/ 1 h 133"/>
                  <a:gd name="T10" fmla="*/ 2 w 114"/>
                  <a:gd name="T11" fmla="*/ 0 h 133"/>
                  <a:gd name="T12" fmla="*/ 2 w 114"/>
                  <a:gd name="T13" fmla="*/ 0 h 133"/>
                  <a:gd name="T14" fmla="*/ 3 w 114"/>
                  <a:gd name="T15" fmla="*/ 0 h 133"/>
                  <a:gd name="T16" fmla="*/ 3 w 114"/>
                  <a:gd name="T17" fmla="*/ 0 h 133"/>
                  <a:gd name="T18" fmla="*/ 4 w 114"/>
                  <a:gd name="T19" fmla="*/ 0 h 133"/>
                  <a:gd name="T20" fmla="*/ 4 w 114"/>
                  <a:gd name="T21" fmla="*/ 0 h 133"/>
                  <a:gd name="T22" fmla="*/ 4 w 114"/>
                  <a:gd name="T23" fmla="*/ 0 h 133"/>
                  <a:gd name="T24" fmla="*/ 4 w 114"/>
                  <a:gd name="T25" fmla="*/ 1 h 133"/>
                  <a:gd name="T26" fmla="*/ 4 w 114"/>
                  <a:gd name="T27" fmla="*/ 1 h 133"/>
                  <a:gd name="T28" fmla="*/ 3 w 114"/>
                  <a:gd name="T29" fmla="*/ 1 h 133"/>
                  <a:gd name="T30" fmla="*/ 3 w 114"/>
                  <a:gd name="T31" fmla="*/ 2 h 133"/>
                  <a:gd name="T32" fmla="*/ 2 w 114"/>
                  <a:gd name="T33" fmla="*/ 2 h 133"/>
                  <a:gd name="T34" fmla="*/ 2 w 114"/>
                  <a:gd name="T35" fmla="*/ 2 h 133"/>
                  <a:gd name="T36" fmla="*/ 2 w 114"/>
                  <a:gd name="T37" fmla="*/ 2 h 133"/>
                  <a:gd name="T38" fmla="*/ 1 w 114"/>
                  <a:gd name="T39" fmla="*/ 2 h 133"/>
                  <a:gd name="T40" fmla="*/ 1 w 114"/>
                  <a:gd name="T41" fmla="*/ 3 h 133"/>
                  <a:gd name="T42" fmla="*/ 1 w 114"/>
                  <a:gd name="T43" fmla="*/ 3 h 133"/>
                  <a:gd name="T44" fmla="*/ 1 w 114"/>
                  <a:gd name="T45" fmla="*/ 3 h 133"/>
                  <a:gd name="T46" fmla="*/ 1 w 114"/>
                  <a:gd name="T47" fmla="*/ 4 h 133"/>
                  <a:gd name="T48" fmla="*/ 0 w 114"/>
                  <a:gd name="T49" fmla="*/ 4 h 13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14" h="133">
                    <a:moveTo>
                      <a:pt x="0" y="133"/>
                    </a:moveTo>
                    <a:lnTo>
                      <a:pt x="1" y="111"/>
                    </a:lnTo>
                    <a:lnTo>
                      <a:pt x="5" y="88"/>
                    </a:lnTo>
                    <a:lnTo>
                      <a:pt x="11" y="65"/>
                    </a:lnTo>
                    <a:lnTo>
                      <a:pt x="22" y="44"/>
                    </a:lnTo>
                    <a:lnTo>
                      <a:pt x="35" y="25"/>
                    </a:lnTo>
                    <a:lnTo>
                      <a:pt x="49" y="12"/>
                    </a:lnTo>
                    <a:lnTo>
                      <a:pt x="67" y="2"/>
                    </a:lnTo>
                    <a:lnTo>
                      <a:pt x="86" y="0"/>
                    </a:lnTo>
                    <a:lnTo>
                      <a:pt x="102" y="4"/>
                    </a:lnTo>
                    <a:lnTo>
                      <a:pt x="112" y="12"/>
                    </a:lnTo>
                    <a:lnTo>
                      <a:pt x="114" y="22"/>
                    </a:lnTo>
                    <a:lnTo>
                      <a:pt x="112" y="35"/>
                    </a:lnTo>
                    <a:lnTo>
                      <a:pt x="105" y="46"/>
                    </a:lnTo>
                    <a:lnTo>
                      <a:pt x="94" y="56"/>
                    </a:lnTo>
                    <a:lnTo>
                      <a:pt x="81" y="65"/>
                    </a:lnTo>
                    <a:lnTo>
                      <a:pt x="64" y="67"/>
                    </a:lnTo>
                    <a:lnTo>
                      <a:pt x="52" y="69"/>
                    </a:lnTo>
                    <a:lnTo>
                      <a:pt x="39" y="77"/>
                    </a:lnTo>
                    <a:lnTo>
                      <a:pt x="29" y="88"/>
                    </a:lnTo>
                    <a:lnTo>
                      <a:pt x="18" y="99"/>
                    </a:lnTo>
                    <a:lnTo>
                      <a:pt x="11" y="112"/>
                    </a:lnTo>
                    <a:lnTo>
                      <a:pt x="5" y="122"/>
                    </a:lnTo>
                    <a:lnTo>
                      <a:pt x="1" y="130"/>
                    </a:lnTo>
                    <a:lnTo>
                      <a:pt x="0" y="13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0" name="Freeform 221"/>
              <p:cNvSpPr>
                <a:spLocks/>
              </p:cNvSpPr>
              <p:nvPr/>
            </p:nvSpPr>
            <p:spPr bwMode="auto">
              <a:xfrm>
                <a:off x="2794" y="2985"/>
                <a:ext cx="35" cy="82"/>
              </a:xfrm>
              <a:custGeom>
                <a:avLst/>
                <a:gdLst>
                  <a:gd name="T0" fmla="*/ 1 w 70"/>
                  <a:gd name="T1" fmla="*/ 6 h 163"/>
                  <a:gd name="T2" fmla="*/ 1 w 70"/>
                  <a:gd name="T3" fmla="*/ 5 h 163"/>
                  <a:gd name="T4" fmla="*/ 1 w 70"/>
                  <a:gd name="T5" fmla="*/ 4 h 163"/>
                  <a:gd name="T6" fmla="*/ 1 w 70"/>
                  <a:gd name="T7" fmla="*/ 4 h 163"/>
                  <a:gd name="T8" fmla="*/ 0 w 70"/>
                  <a:gd name="T9" fmla="*/ 3 h 163"/>
                  <a:gd name="T10" fmla="*/ 0 w 70"/>
                  <a:gd name="T11" fmla="*/ 2 h 163"/>
                  <a:gd name="T12" fmla="*/ 1 w 70"/>
                  <a:gd name="T13" fmla="*/ 2 h 163"/>
                  <a:gd name="T14" fmla="*/ 1 w 70"/>
                  <a:gd name="T15" fmla="*/ 1 h 163"/>
                  <a:gd name="T16" fmla="*/ 1 w 70"/>
                  <a:gd name="T17" fmla="*/ 1 h 163"/>
                  <a:gd name="T18" fmla="*/ 2 w 70"/>
                  <a:gd name="T19" fmla="*/ 0 h 163"/>
                  <a:gd name="T20" fmla="*/ 2 w 70"/>
                  <a:gd name="T21" fmla="*/ 1 h 163"/>
                  <a:gd name="T22" fmla="*/ 2 w 70"/>
                  <a:gd name="T23" fmla="*/ 1 h 163"/>
                  <a:gd name="T24" fmla="*/ 3 w 70"/>
                  <a:gd name="T25" fmla="*/ 1 h 163"/>
                  <a:gd name="T26" fmla="*/ 3 w 70"/>
                  <a:gd name="T27" fmla="*/ 2 h 163"/>
                  <a:gd name="T28" fmla="*/ 3 w 70"/>
                  <a:gd name="T29" fmla="*/ 2 h 163"/>
                  <a:gd name="T30" fmla="*/ 2 w 70"/>
                  <a:gd name="T31" fmla="*/ 2 h 163"/>
                  <a:gd name="T32" fmla="*/ 2 w 70"/>
                  <a:gd name="T33" fmla="*/ 3 h 163"/>
                  <a:gd name="T34" fmla="*/ 2 w 70"/>
                  <a:gd name="T35" fmla="*/ 4 h 163"/>
                  <a:gd name="T36" fmla="*/ 1 w 70"/>
                  <a:gd name="T37" fmla="*/ 4 h 163"/>
                  <a:gd name="T38" fmla="*/ 1 w 70"/>
                  <a:gd name="T39" fmla="*/ 5 h 163"/>
                  <a:gd name="T40" fmla="*/ 1 w 70"/>
                  <a:gd name="T41" fmla="*/ 6 h 16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70" h="163">
                    <a:moveTo>
                      <a:pt x="30" y="163"/>
                    </a:moveTo>
                    <a:lnTo>
                      <a:pt x="18" y="145"/>
                    </a:lnTo>
                    <a:lnTo>
                      <a:pt x="9" y="124"/>
                    </a:lnTo>
                    <a:lnTo>
                      <a:pt x="3" y="101"/>
                    </a:lnTo>
                    <a:lnTo>
                      <a:pt x="0" y="78"/>
                    </a:lnTo>
                    <a:lnTo>
                      <a:pt x="0" y="56"/>
                    </a:lnTo>
                    <a:lnTo>
                      <a:pt x="4" y="36"/>
                    </a:lnTo>
                    <a:lnTo>
                      <a:pt x="13" y="18"/>
                    </a:lnTo>
                    <a:lnTo>
                      <a:pt x="28" y="6"/>
                    </a:lnTo>
                    <a:lnTo>
                      <a:pt x="43" y="0"/>
                    </a:lnTo>
                    <a:lnTo>
                      <a:pt x="56" y="2"/>
                    </a:lnTo>
                    <a:lnTo>
                      <a:pt x="64" y="9"/>
                    </a:lnTo>
                    <a:lnTo>
                      <a:pt x="70" y="21"/>
                    </a:lnTo>
                    <a:lnTo>
                      <a:pt x="70" y="34"/>
                    </a:lnTo>
                    <a:lnTo>
                      <a:pt x="68" y="48"/>
                    </a:lnTo>
                    <a:lnTo>
                      <a:pt x="59" y="62"/>
                    </a:lnTo>
                    <a:lnTo>
                      <a:pt x="48" y="74"/>
                    </a:lnTo>
                    <a:lnTo>
                      <a:pt x="33" y="97"/>
                    </a:lnTo>
                    <a:lnTo>
                      <a:pt x="27" y="127"/>
                    </a:lnTo>
                    <a:lnTo>
                      <a:pt x="28" y="152"/>
                    </a:lnTo>
                    <a:lnTo>
                      <a:pt x="30" y="16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1" name="Freeform 222"/>
              <p:cNvSpPr>
                <a:spLocks/>
              </p:cNvSpPr>
              <p:nvPr/>
            </p:nvSpPr>
            <p:spPr bwMode="auto">
              <a:xfrm>
                <a:off x="2838" y="2266"/>
                <a:ext cx="180" cy="174"/>
              </a:xfrm>
              <a:custGeom>
                <a:avLst/>
                <a:gdLst>
                  <a:gd name="T0" fmla="*/ 0 w 361"/>
                  <a:gd name="T1" fmla="*/ 1 h 348"/>
                  <a:gd name="T2" fmla="*/ 0 w 361"/>
                  <a:gd name="T3" fmla="*/ 1 h 348"/>
                  <a:gd name="T4" fmla="*/ 0 w 361"/>
                  <a:gd name="T5" fmla="*/ 0 h 348"/>
                  <a:gd name="T6" fmla="*/ 0 w 361"/>
                  <a:gd name="T7" fmla="*/ 0 h 348"/>
                  <a:gd name="T8" fmla="*/ 0 w 361"/>
                  <a:gd name="T9" fmla="*/ 1 h 348"/>
                  <a:gd name="T10" fmla="*/ 1 w 361"/>
                  <a:gd name="T11" fmla="*/ 1 h 348"/>
                  <a:gd name="T12" fmla="*/ 2 w 361"/>
                  <a:gd name="T13" fmla="*/ 1 h 348"/>
                  <a:gd name="T14" fmla="*/ 3 w 361"/>
                  <a:gd name="T15" fmla="*/ 1 h 348"/>
                  <a:gd name="T16" fmla="*/ 4 w 361"/>
                  <a:gd name="T17" fmla="*/ 2 h 348"/>
                  <a:gd name="T18" fmla="*/ 5 w 361"/>
                  <a:gd name="T19" fmla="*/ 2 h 348"/>
                  <a:gd name="T20" fmla="*/ 6 w 361"/>
                  <a:gd name="T21" fmla="*/ 3 h 348"/>
                  <a:gd name="T22" fmla="*/ 7 w 361"/>
                  <a:gd name="T23" fmla="*/ 3 h 348"/>
                  <a:gd name="T24" fmla="*/ 8 w 361"/>
                  <a:gd name="T25" fmla="*/ 4 h 348"/>
                  <a:gd name="T26" fmla="*/ 9 w 361"/>
                  <a:gd name="T27" fmla="*/ 5 h 348"/>
                  <a:gd name="T28" fmla="*/ 9 w 361"/>
                  <a:gd name="T29" fmla="*/ 6 h 348"/>
                  <a:gd name="T30" fmla="*/ 10 w 361"/>
                  <a:gd name="T31" fmla="*/ 7 h 348"/>
                  <a:gd name="T32" fmla="*/ 11 w 361"/>
                  <a:gd name="T33" fmla="*/ 8 h 348"/>
                  <a:gd name="T34" fmla="*/ 11 w 361"/>
                  <a:gd name="T35" fmla="*/ 9 h 348"/>
                  <a:gd name="T36" fmla="*/ 11 w 361"/>
                  <a:gd name="T37" fmla="*/ 9 h 348"/>
                  <a:gd name="T38" fmla="*/ 11 w 361"/>
                  <a:gd name="T39" fmla="*/ 10 h 348"/>
                  <a:gd name="T40" fmla="*/ 10 w 361"/>
                  <a:gd name="T41" fmla="*/ 10 h 348"/>
                  <a:gd name="T42" fmla="*/ 10 w 361"/>
                  <a:gd name="T43" fmla="*/ 11 h 348"/>
                  <a:gd name="T44" fmla="*/ 10 w 361"/>
                  <a:gd name="T45" fmla="*/ 11 h 348"/>
                  <a:gd name="T46" fmla="*/ 10 w 361"/>
                  <a:gd name="T47" fmla="*/ 11 h 348"/>
                  <a:gd name="T48" fmla="*/ 10 w 361"/>
                  <a:gd name="T49" fmla="*/ 11 h 348"/>
                  <a:gd name="T50" fmla="*/ 10 w 361"/>
                  <a:gd name="T51" fmla="*/ 11 h 348"/>
                  <a:gd name="T52" fmla="*/ 10 w 361"/>
                  <a:gd name="T53" fmla="*/ 11 h 348"/>
                  <a:gd name="T54" fmla="*/ 10 w 361"/>
                  <a:gd name="T55" fmla="*/ 11 h 348"/>
                  <a:gd name="T56" fmla="*/ 10 w 361"/>
                  <a:gd name="T57" fmla="*/ 10 h 348"/>
                  <a:gd name="T58" fmla="*/ 10 w 361"/>
                  <a:gd name="T59" fmla="*/ 10 h 348"/>
                  <a:gd name="T60" fmla="*/ 10 w 361"/>
                  <a:gd name="T61" fmla="*/ 9 h 348"/>
                  <a:gd name="T62" fmla="*/ 10 w 361"/>
                  <a:gd name="T63" fmla="*/ 9 h 348"/>
                  <a:gd name="T64" fmla="*/ 10 w 361"/>
                  <a:gd name="T65" fmla="*/ 8 h 348"/>
                  <a:gd name="T66" fmla="*/ 10 w 361"/>
                  <a:gd name="T67" fmla="*/ 7 h 348"/>
                  <a:gd name="T68" fmla="*/ 9 w 361"/>
                  <a:gd name="T69" fmla="*/ 7 h 348"/>
                  <a:gd name="T70" fmla="*/ 8 w 361"/>
                  <a:gd name="T71" fmla="*/ 6 h 348"/>
                  <a:gd name="T72" fmla="*/ 7 w 361"/>
                  <a:gd name="T73" fmla="*/ 5 h 348"/>
                  <a:gd name="T74" fmla="*/ 6 w 361"/>
                  <a:gd name="T75" fmla="*/ 4 h 348"/>
                  <a:gd name="T76" fmla="*/ 4 w 361"/>
                  <a:gd name="T77" fmla="*/ 3 h 348"/>
                  <a:gd name="T78" fmla="*/ 2 w 361"/>
                  <a:gd name="T79" fmla="*/ 2 h 348"/>
                  <a:gd name="T80" fmla="*/ 0 w 361"/>
                  <a:gd name="T81" fmla="*/ 1 h 34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361" h="348">
                    <a:moveTo>
                      <a:pt x="8" y="6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23" y="4"/>
                    </a:lnTo>
                    <a:lnTo>
                      <a:pt x="44" y="8"/>
                    </a:lnTo>
                    <a:lnTo>
                      <a:pt x="69" y="16"/>
                    </a:lnTo>
                    <a:lnTo>
                      <a:pt x="98" y="27"/>
                    </a:lnTo>
                    <a:lnTo>
                      <a:pt x="129" y="39"/>
                    </a:lnTo>
                    <a:lnTo>
                      <a:pt x="162" y="55"/>
                    </a:lnTo>
                    <a:lnTo>
                      <a:pt x="196" y="74"/>
                    </a:lnTo>
                    <a:lnTo>
                      <a:pt x="229" y="96"/>
                    </a:lnTo>
                    <a:lnTo>
                      <a:pt x="262" y="120"/>
                    </a:lnTo>
                    <a:lnTo>
                      <a:pt x="291" y="146"/>
                    </a:lnTo>
                    <a:lnTo>
                      <a:pt x="317" y="178"/>
                    </a:lnTo>
                    <a:lnTo>
                      <a:pt x="340" y="210"/>
                    </a:lnTo>
                    <a:lnTo>
                      <a:pt x="356" y="247"/>
                    </a:lnTo>
                    <a:lnTo>
                      <a:pt x="361" y="267"/>
                    </a:lnTo>
                    <a:lnTo>
                      <a:pt x="358" y="287"/>
                    </a:lnTo>
                    <a:lnTo>
                      <a:pt x="354" y="304"/>
                    </a:lnTo>
                    <a:lnTo>
                      <a:pt x="346" y="319"/>
                    </a:lnTo>
                    <a:lnTo>
                      <a:pt x="336" y="331"/>
                    </a:lnTo>
                    <a:lnTo>
                      <a:pt x="328" y="340"/>
                    </a:lnTo>
                    <a:lnTo>
                      <a:pt x="323" y="346"/>
                    </a:lnTo>
                    <a:lnTo>
                      <a:pt x="320" y="348"/>
                    </a:lnTo>
                    <a:lnTo>
                      <a:pt x="321" y="346"/>
                    </a:lnTo>
                    <a:lnTo>
                      <a:pt x="326" y="341"/>
                    </a:lnTo>
                    <a:lnTo>
                      <a:pt x="331" y="332"/>
                    </a:lnTo>
                    <a:lnTo>
                      <a:pt x="336" y="320"/>
                    </a:lnTo>
                    <a:lnTo>
                      <a:pt x="340" y="305"/>
                    </a:lnTo>
                    <a:lnTo>
                      <a:pt x="342" y="287"/>
                    </a:lnTo>
                    <a:lnTo>
                      <a:pt x="341" y="267"/>
                    </a:lnTo>
                    <a:lnTo>
                      <a:pt x="336" y="244"/>
                    </a:lnTo>
                    <a:lnTo>
                      <a:pt x="326" y="220"/>
                    </a:lnTo>
                    <a:lnTo>
                      <a:pt x="309" y="194"/>
                    </a:lnTo>
                    <a:lnTo>
                      <a:pt x="283" y="165"/>
                    </a:lnTo>
                    <a:lnTo>
                      <a:pt x="250" y="136"/>
                    </a:lnTo>
                    <a:lnTo>
                      <a:pt x="207" y="105"/>
                    </a:lnTo>
                    <a:lnTo>
                      <a:pt x="153" y="73"/>
                    </a:lnTo>
                    <a:lnTo>
                      <a:pt x="88" y="39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2" name="Freeform 223"/>
              <p:cNvSpPr>
                <a:spLocks/>
              </p:cNvSpPr>
              <p:nvPr/>
            </p:nvSpPr>
            <p:spPr bwMode="auto">
              <a:xfrm>
                <a:off x="2794" y="3106"/>
                <a:ext cx="63" cy="171"/>
              </a:xfrm>
              <a:custGeom>
                <a:avLst/>
                <a:gdLst>
                  <a:gd name="T0" fmla="*/ 1 w 126"/>
                  <a:gd name="T1" fmla="*/ 0 h 343"/>
                  <a:gd name="T2" fmla="*/ 1 w 126"/>
                  <a:gd name="T3" fmla="*/ 0 h 343"/>
                  <a:gd name="T4" fmla="*/ 1 w 126"/>
                  <a:gd name="T5" fmla="*/ 2 h 343"/>
                  <a:gd name="T6" fmla="*/ 0 w 126"/>
                  <a:gd name="T7" fmla="*/ 3 h 343"/>
                  <a:gd name="T8" fmla="*/ 1 w 126"/>
                  <a:gd name="T9" fmla="*/ 5 h 343"/>
                  <a:gd name="T10" fmla="*/ 1 w 126"/>
                  <a:gd name="T11" fmla="*/ 7 h 343"/>
                  <a:gd name="T12" fmla="*/ 2 w 126"/>
                  <a:gd name="T13" fmla="*/ 8 h 343"/>
                  <a:gd name="T14" fmla="*/ 3 w 126"/>
                  <a:gd name="T15" fmla="*/ 9 h 343"/>
                  <a:gd name="T16" fmla="*/ 4 w 126"/>
                  <a:gd name="T17" fmla="*/ 10 h 343"/>
                  <a:gd name="T18" fmla="*/ 4 w 126"/>
                  <a:gd name="T19" fmla="*/ 10 h 343"/>
                  <a:gd name="T20" fmla="*/ 4 w 126"/>
                  <a:gd name="T21" fmla="*/ 10 h 343"/>
                  <a:gd name="T22" fmla="*/ 4 w 126"/>
                  <a:gd name="T23" fmla="*/ 10 h 343"/>
                  <a:gd name="T24" fmla="*/ 3 w 126"/>
                  <a:gd name="T25" fmla="*/ 9 h 343"/>
                  <a:gd name="T26" fmla="*/ 3 w 126"/>
                  <a:gd name="T27" fmla="*/ 9 h 343"/>
                  <a:gd name="T28" fmla="*/ 2 w 126"/>
                  <a:gd name="T29" fmla="*/ 8 h 343"/>
                  <a:gd name="T30" fmla="*/ 2 w 126"/>
                  <a:gd name="T31" fmla="*/ 7 h 343"/>
                  <a:gd name="T32" fmla="*/ 1 w 126"/>
                  <a:gd name="T33" fmla="*/ 6 h 343"/>
                  <a:gd name="T34" fmla="*/ 1 w 126"/>
                  <a:gd name="T35" fmla="*/ 5 h 343"/>
                  <a:gd name="T36" fmla="*/ 1 w 126"/>
                  <a:gd name="T37" fmla="*/ 4 h 343"/>
                  <a:gd name="T38" fmla="*/ 1 w 126"/>
                  <a:gd name="T39" fmla="*/ 3 h 343"/>
                  <a:gd name="T40" fmla="*/ 1 w 126"/>
                  <a:gd name="T41" fmla="*/ 2 h 343"/>
                  <a:gd name="T42" fmla="*/ 1 w 126"/>
                  <a:gd name="T43" fmla="*/ 1 h 343"/>
                  <a:gd name="T44" fmla="*/ 1 w 126"/>
                  <a:gd name="T45" fmla="*/ 0 h 343"/>
                  <a:gd name="T46" fmla="*/ 1 w 126"/>
                  <a:gd name="T47" fmla="*/ 0 h 343"/>
                  <a:gd name="T48" fmla="*/ 1 w 126"/>
                  <a:gd name="T49" fmla="*/ 0 h 3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6" h="343">
                    <a:moveTo>
                      <a:pt x="25" y="0"/>
                    </a:moveTo>
                    <a:lnTo>
                      <a:pt x="10" y="30"/>
                    </a:lnTo>
                    <a:lnTo>
                      <a:pt x="2" y="71"/>
                    </a:lnTo>
                    <a:lnTo>
                      <a:pt x="0" y="121"/>
                    </a:lnTo>
                    <a:lnTo>
                      <a:pt x="5" y="175"/>
                    </a:lnTo>
                    <a:lnTo>
                      <a:pt x="19" y="228"/>
                    </a:lnTo>
                    <a:lnTo>
                      <a:pt x="43" y="276"/>
                    </a:lnTo>
                    <a:lnTo>
                      <a:pt x="79" y="316"/>
                    </a:lnTo>
                    <a:lnTo>
                      <a:pt x="126" y="343"/>
                    </a:lnTo>
                    <a:lnTo>
                      <a:pt x="123" y="341"/>
                    </a:lnTo>
                    <a:lnTo>
                      <a:pt x="115" y="332"/>
                    </a:lnTo>
                    <a:lnTo>
                      <a:pt x="102" y="321"/>
                    </a:lnTo>
                    <a:lnTo>
                      <a:pt x="87" y="306"/>
                    </a:lnTo>
                    <a:lnTo>
                      <a:pt x="71" y="288"/>
                    </a:lnTo>
                    <a:lnTo>
                      <a:pt x="55" y="267"/>
                    </a:lnTo>
                    <a:lnTo>
                      <a:pt x="41" y="245"/>
                    </a:lnTo>
                    <a:lnTo>
                      <a:pt x="30" y="221"/>
                    </a:lnTo>
                    <a:lnTo>
                      <a:pt x="19" y="183"/>
                    </a:lnTo>
                    <a:lnTo>
                      <a:pt x="13" y="145"/>
                    </a:lnTo>
                    <a:lnTo>
                      <a:pt x="12" y="108"/>
                    </a:lnTo>
                    <a:lnTo>
                      <a:pt x="13" y="73"/>
                    </a:lnTo>
                    <a:lnTo>
                      <a:pt x="17" y="43"/>
                    </a:lnTo>
                    <a:lnTo>
                      <a:pt x="20" y="20"/>
                    </a:lnTo>
                    <a:lnTo>
                      <a:pt x="24" y="5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3" name="Freeform 224"/>
              <p:cNvSpPr>
                <a:spLocks/>
              </p:cNvSpPr>
              <p:nvPr/>
            </p:nvSpPr>
            <p:spPr bwMode="auto">
              <a:xfrm>
                <a:off x="3146" y="3147"/>
                <a:ext cx="165" cy="80"/>
              </a:xfrm>
              <a:custGeom>
                <a:avLst/>
                <a:gdLst>
                  <a:gd name="T0" fmla="*/ 10 w 332"/>
                  <a:gd name="T1" fmla="*/ 5 h 160"/>
                  <a:gd name="T2" fmla="*/ 10 w 332"/>
                  <a:gd name="T3" fmla="*/ 5 h 160"/>
                  <a:gd name="T4" fmla="*/ 9 w 332"/>
                  <a:gd name="T5" fmla="*/ 5 h 160"/>
                  <a:gd name="T6" fmla="*/ 9 w 332"/>
                  <a:gd name="T7" fmla="*/ 4 h 160"/>
                  <a:gd name="T8" fmla="*/ 9 w 332"/>
                  <a:gd name="T9" fmla="*/ 3 h 160"/>
                  <a:gd name="T10" fmla="*/ 8 w 332"/>
                  <a:gd name="T11" fmla="*/ 3 h 160"/>
                  <a:gd name="T12" fmla="*/ 7 w 332"/>
                  <a:gd name="T13" fmla="*/ 2 h 160"/>
                  <a:gd name="T14" fmla="*/ 7 w 332"/>
                  <a:gd name="T15" fmla="*/ 2 h 160"/>
                  <a:gd name="T16" fmla="*/ 6 w 332"/>
                  <a:gd name="T17" fmla="*/ 2 h 160"/>
                  <a:gd name="T18" fmla="*/ 5 w 332"/>
                  <a:gd name="T19" fmla="*/ 1 h 160"/>
                  <a:gd name="T20" fmla="*/ 4 w 332"/>
                  <a:gd name="T21" fmla="*/ 1 h 160"/>
                  <a:gd name="T22" fmla="*/ 4 w 332"/>
                  <a:gd name="T23" fmla="*/ 1 h 160"/>
                  <a:gd name="T24" fmla="*/ 3 w 332"/>
                  <a:gd name="T25" fmla="*/ 0 h 160"/>
                  <a:gd name="T26" fmla="*/ 2 w 332"/>
                  <a:gd name="T27" fmla="*/ 0 h 160"/>
                  <a:gd name="T28" fmla="*/ 1 w 332"/>
                  <a:gd name="T29" fmla="*/ 1 h 160"/>
                  <a:gd name="T30" fmla="*/ 0 w 332"/>
                  <a:gd name="T31" fmla="*/ 1 h 160"/>
                  <a:gd name="T32" fmla="*/ 0 w 332"/>
                  <a:gd name="T33" fmla="*/ 1 h 160"/>
                  <a:gd name="T34" fmla="*/ 0 w 332"/>
                  <a:gd name="T35" fmla="*/ 1 h 160"/>
                  <a:gd name="T36" fmla="*/ 0 w 332"/>
                  <a:gd name="T37" fmla="*/ 1 h 160"/>
                  <a:gd name="T38" fmla="*/ 1 w 332"/>
                  <a:gd name="T39" fmla="*/ 1 h 160"/>
                  <a:gd name="T40" fmla="*/ 1 w 332"/>
                  <a:gd name="T41" fmla="*/ 1 h 160"/>
                  <a:gd name="T42" fmla="*/ 2 w 332"/>
                  <a:gd name="T43" fmla="*/ 1 h 160"/>
                  <a:gd name="T44" fmla="*/ 3 w 332"/>
                  <a:gd name="T45" fmla="*/ 1 h 160"/>
                  <a:gd name="T46" fmla="*/ 4 w 332"/>
                  <a:gd name="T47" fmla="*/ 1 h 160"/>
                  <a:gd name="T48" fmla="*/ 4 w 332"/>
                  <a:gd name="T49" fmla="*/ 1 h 160"/>
                  <a:gd name="T50" fmla="*/ 6 w 332"/>
                  <a:gd name="T51" fmla="*/ 2 h 160"/>
                  <a:gd name="T52" fmla="*/ 7 w 332"/>
                  <a:gd name="T53" fmla="*/ 2 h 160"/>
                  <a:gd name="T54" fmla="*/ 7 w 332"/>
                  <a:gd name="T55" fmla="*/ 3 h 160"/>
                  <a:gd name="T56" fmla="*/ 8 w 332"/>
                  <a:gd name="T57" fmla="*/ 4 h 160"/>
                  <a:gd name="T58" fmla="*/ 9 w 332"/>
                  <a:gd name="T59" fmla="*/ 4 h 160"/>
                  <a:gd name="T60" fmla="*/ 9 w 332"/>
                  <a:gd name="T61" fmla="*/ 5 h 160"/>
                  <a:gd name="T62" fmla="*/ 10 w 332"/>
                  <a:gd name="T63" fmla="*/ 5 h 160"/>
                  <a:gd name="T64" fmla="*/ 10 w 332"/>
                  <a:gd name="T65" fmla="*/ 5 h 16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32" h="160">
                    <a:moveTo>
                      <a:pt x="332" y="160"/>
                    </a:moveTo>
                    <a:lnTo>
                      <a:pt x="326" y="146"/>
                    </a:lnTo>
                    <a:lnTo>
                      <a:pt x="318" y="130"/>
                    </a:lnTo>
                    <a:lnTo>
                      <a:pt x="305" y="114"/>
                    </a:lnTo>
                    <a:lnTo>
                      <a:pt x="290" y="96"/>
                    </a:lnTo>
                    <a:lnTo>
                      <a:pt x="273" y="79"/>
                    </a:lnTo>
                    <a:lnTo>
                      <a:pt x="254" y="63"/>
                    </a:lnTo>
                    <a:lnTo>
                      <a:pt x="232" y="48"/>
                    </a:lnTo>
                    <a:lnTo>
                      <a:pt x="208" y="34"/>
                    </a:lnTo>
                    <a:lnTo>
                      <a:pt x="183" y="21"/>
                    </a:lnTo>
                    <a:lnTo>
                      <a:pt x="158" y="11"/>
                    </a:lnTo>
                    <a:lnTo>
                      <a:pt x="132" y="4"/>
                    </a:lnTo>
                    <a:lnTo>
                      <a:pt x="104" y="0"/>
                    </a:lnTo>
                    <a:lnTo>
                      <a:pt x="77" y="0"/>
                    </a:lnTo>
                    <a:lnTo>
                      <a:pt x="51" y="2"/>
                    </a:lnTo>
                    <a:lnTo>
                      <a:pt x="26" y="10"/>
                    </a:lnTo>
                    <a:lnTo>
                      <a:pt x="0" y="23"/>
                    </a:lnTo>
                    <a:lnTo>
                      <a:pt x="5" y="21"/>
                    </a:lnTo>
                    <a:lnTo>
                      <a:pt x="15" y="19"/>
                    </a:lnTo>
                    <a:lnTo>
                      <a:pt x="33" y="17"/>
                    </a:lnTo>
                    <a:lnTo>
                      <a:pt x="54" y="15"/>
                    </a:lnTo>
                    <a:lnTo>
                      <a:pt x="79" y="13"/>
                    </a:lnTo>
                    <a:lnTo>
                      <a:pt x="105" y="15"/>
                    </a:lnTo>
                    <a:lnTo>
                      <a:pt x="132" y="18"/>
                    </a:lnTo>
                    <a:lnTo>
                      <a:pt x="157" y="24"/>
                    </a:lnTo>
                    <a:lnTo>
                      <a:pt x="194" y="39"/>
                    </a:lnTo>
                    <a:lnTo>
                      <a:pt x="226" y="59"/>
                    </a:lnTo>
                    <a:lnTo>
                      <a:pt x="256" y="81"/>
                    </a:lnTo>
                    <a:lnTo>
                      <a:pt x="282" y="104"/>
                    </a:lnTo>
                    <a:lnTo>
                      <a:pt x="303" y="125"/>
                    </a:lnTo>
                    <a:lnTo>
                      <a:pt x="318" y="144"/>
                    </a:lnTo>
                    <a:lnTo>
                      <a:pt x="329" y="155"/>
                    </a:lnTo>
                    <a:lnTo>
                      <a:pt x="332" y="16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4" name="Freeform 225"/>
              <p:cNvSpPr>
                <a:spLocks/>
              </p:cNvSpPr>
              <p:nvPr/>
            </p:nvSpPr>
            <p:spPr bwMode="auto">
              <a:xfrm>
                <a:off x="2926" y="2651"/>
                <a:ext cx="186" cy="670"/>
              </a:xfrm>
              <a:custGeom>
                <a:avLst/>
                <a:gdLst>
                  <a:gd name="T0" fmla="*/ 10 w 373"/>
                  <a:gd name="T1" fmla="*/ 42 h 1340"/>
                  <a:gd name="T2" fmla="*/ 7 w 373"/>
                  <a:gd name="T3" fmla="*/ 42 h 1340"/>
                  <a:gd name="T4" fmla="*/ 5 w 373"/>
                  <a:gd name="T5" fmla="*/ 41 h 1340"/>
                  <a:gd name="T6" fmla="*/ 3 w 373"/>
                  <a:gd name="T7" fmla="*/ 40 h 1340"/>
                  <a:gd name="T8" fmla="*/ 1 w 373"/>
                  <a:gd name="T9" fmla="*/ 38 h 1340"/>
                  <a:gd name="T10" fmla="*/ 1 w 373"/>
                  <a:gd name="T11" fmla="*/ 36 h 1340"/>
                  <a:gd name="T12" fmla="*/ 2 w 373"/>
                  <a:gd name="T13" fmla="*/ 32 h 1340"/>
                  <a:gd name="T14" fmla="*/ 4 w 373"/>
                  <a:gd name="T15" fmla="*/ 28 h 1340"/>
                  <a:gd name="T16" fmla="*/ 7 w 373"/>
                  <a:gd name="T17" fmla="*/ 22 h 1340"/>
                  <a:gd name="T18" fmla="*/ 9 w 373"/>
                  <a:gd name="T19" fmla="*/ 18 h 1340"/>
                  <a:gd name="T20" fmla="*/ 11 w 373"/>
                  <a:gd name="T21" fmla="*/ 14 h 1340"/>
                  <a:gd name="T22" fmla="*/ 11 w 373"/>
                  <a:gd name="T23" fmla="*/ 10 h 1340"/>
                  <a:gd name="T24" fmla="*/ 11 w 373"/>
                  <a:gd name="T25" fmla="*/ 7 h 1340"/>
                  <a:gd name="T26" fmla="*/ 10 w 373"/>
                  <a:gd name="T27" fmla="*/ 5 h 1340"/>
                  <a:gd name="T28" fmla="*/ 8 w 373"/>
                  <a:gd name="T29" fmla="*/ 3 h 1340"/>
                  <a:gd name="T30" fmla="*/ 6 w 373"/>
                  <a:gd name="T31" fmla="*/ 1 h 1340"/>
                  <a:gd name="T32" fmla="*/ 5 w 373"/>
                  <a:gd name="T33" fmla="*/ 1 h 1340"/>
                  <a:gd name="T34" fmla="*/ 3 w 373"/>
                  <a:gd name="T35" fmla="*/ 1 h 1340"/>
                  <a:gd name="T36" fmla="*/ 2 w 373"/>
                  <a:gd name="T37" fmla="*/ 1 h 1340"/>
                  <a:gd name="T38" fmla="*/ 1 w 373"/>
                  <a:gd name="T39" fmla="*/ 2 h 1340"/>
                  <a:gd name="T40" fmla="*/ 1 w 373"/>
                  <a:gd name="T41" fmla="*/ 2 h 1340"/>
                  <a:gd name="T42" fmla="*/ 0 w 373"/>
                  <a:gd name="T43" fmla="*/ 3 h 1340"/>
                  <a:gd name="T44" fmla="*/ 0 w 373"/>
                  <a:gd name="T45" fmla="*/ 4 h 1340"/>
                  <a:gd name="T46" fmla="*/ 0 w 373"/>
                  <a:gd name="T47" fmla="*/ 4 h 1340"/>
                  <a:gd name="T48" fmla="*/ 0 w 373"/>
                  <a:gd name="T49" fmla="*/ 4 h 1340"/>
                  <a:gd name="T50" fmla="*/ 0 w 373"/>
                  <a:gd name="T51" fmla="*/ 4 h 1340"/>
                  <a:gd name="T52" fmla="*/ 0 w 373"/>
                  <a:gd name="T53" fmla="*/ 3 h 1340"/>
                  <a:gd name="T54" fmla="*/ 1 w 373"/>
                  <a:gd name="T55" fmla="*/ 3 h 1340"/>
                  <a:gd name="T56" fmla="*/ 2 w 373"/>
                  <a:gd name="T57" fmla="*/ 2 h 1340"/>
                  <a:gd name="T58" fmla="*/ 3 w 373"/>
                  <a:gd name="T59" fmla="*/ 2 h 1340"/>
                  <a:gd name="T60" fmla="*/ 4 w 373"/>
                  <a:gd name="T61" fmla="*/ 1 h 1340"/>
                  <a:gd name="T62" fmla="*/ 5 w 373"/>
                  <a:gd name="T63" fmla="*/ 1 h 1340"/>
                  <a:gd name="T64" fmla="*/ 6 w 373"/>
                  <a:gd name="T65" fmla="*/ 2 h 1340"/>
                  <a:gd name="T66" fmla="*/ 7 w 373"/>
                  <a:gd name="T67" fmla="*/ 3 h 1340"/>
                  <a:gd name="T68" fmla="*/ 9 w 373"/>
                  <a:gd name="T69" fmla="*/ 4 h 1340"/>
                  <a:gd name="T70" fmla="*/ 10 w 373"/>
                  <a:gd name="T71" fmla="*/ 6 h 1340"/>
                  <a:gd name="T72" fmla="*/ 10 w 373"/>
                  <a:gd name="T73" fmla="*/ 8 h 1340"/>
                  <a:gd name="T74" fmla="*/ 11 w 373"/>
                  <a:gd name="T75" fmla="*/ 10 h 1340"/>
                  <a:gd name="T76" fmla="*/ 11 w 373"/>
                  <a:gd name="T77" fmla="*/ 13 h 1340"/>
                  <a:gd name="T78" fmla="*/ 10 w 373"/>
                  <a:gd name="T79" fmla="*/ 16 h 1340"/>
                  <a:gd name="T80" fmla="*/ 8 w 373"/>
                  <a:gd name="T81" fmla="*/ 20 h 1340"/>
                  <a:gd name="T82" fmla="*/ 6 w 373"/>
                  <a:gd name="T83" fmla="*/ 23 h 1340"/>
                  <a:gd name="T84" fmla="*/ 4 w 373"/>
                  <a:gd name="T85" fmla="*/ 26 h 1340"/>
                  <a:gd name="T86" fmla="*/ 2 w 373"/>
                  <a:gd name="T87" fmla="*/ 29 h 1340"/>
                  <a:gd name="T88" fmla="*/ 1 w 373"/>
                  <a:gd name="T89" fmla="*/ 31 h 1340"/>
                  <a:gd name="T90" fmla="*/ 0 w 373"/>
                  <a:gd name="T91" fmla="*/ 34 h 1340"/>
                  <a:gd name="T92" fmla="*/ 0 w 373"/>
                  <a:gd name="T93" fmla="*/ 36 h 1340"/>
                  <a:gd name="T94" fmla="*/ 0 w 373"/>
                  <a:gd name="T95" fmla="*/ 38 h 1340"/>
                  <a:gd name="T96" fmla="*/ 1 w 373"/>
                  <a:gd name="T97" fmla="*/ 40 h 1340"/>
                  <a:gd name="T98" fmla="*/ 3 w 373"/>
                  <a:gd name="T99" fmla="*/ 41 h 1340"/>
                  <a:gd name="T100" fmla="*/ 4 w 373"/>
                  <a:gd name="T101" fmla="*/ 42 h 1340"/>
                  <a:gd name="T102" fmla="*/ 6 w 373"/>
                  <a:gd name="T103" fmla="*/ 42 h 1340"/>
                  <a:gd name="T104" fmla="*/ 8 w 373"/>
                  <a:gd name="T105" fmla="*/ 42 h 1340"/>
                  <a:gd name="T106" fmla="*/ 9 w 373"/>
                  <a:gd name="T107" fmla="*/ 42 h 1340"/>
                  <a:gd name="T108" fmla="*/ 10 w 373"/>
                  <a:gd name="T109" fmla="*/ 42 h 1340"/>
                  <a:gd name="T110" fmla="*/ 11 w 373"/>
                  <a:gd name="T111" fmla="*/ 42 h 134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373" h="1340">
                    <a:moveTo>
                      <a:pt x="373" y="1336"/>
                    </a:moveTo>
                    <a:lnTo>
                      <a:pt x="330" y="1333"/>
                    </a:lnTo>
                    <a:lnTo>
                      <a:pt x="286" y="1329"/>
                    </a:lnTo>
                    <a:lnTo>
                      <a:pt x="242" y="1323"/>
                    </a:lnTo>
                    <a:lnTo>
                      <a:pt x="201" y="1315"/>
                    </a:lnTo>
                    <a:lnTo>
                      <a:pt x="162" y="1304"/>
                    </a:lnTo>
                    <a:lnTo>
                      <a:pt x="127" y="1287"/>
                    </a:lnTo>
                    <a:lnTo>
                      <a:pt x="96" y="1268"/>
                    </a:lnTo>
                    <a:lnTo>
                      <a:pt x="72" y="1242"/>
                    </a:lnTo>
                    <a:lnTo>
                      <a:pt x="53" y="1211"/>
                    </a:lnTo>
                    <a:lnTo>
                      <a:pt x="43" y="1175"/>
                    </a:lnTo>
                    <a:lnTo>
                      <a:pt x="42" y="1130"/>
                    </a:lnTo>
                    <a:lnTo>
                      <a:pt x="50" y="1077"/>
                    </a:lnTo>
                    <a:lnTo>
                      <a:pt x="68" y="1017"/>
                    </a:lnTo>
                    <a:lnTo>
                      <a:pt x="99" y="946"/>
                    </a:lnTo>
                    <a:lnTo>
                      <a:pt x="142" y="867"/>
                    </a:lnTo>
                    <a:lnTo>
                      <a:pt x="200" y="777"/>
                    </a:lnTo>
                    <a:lnTo>
                      <a:pt x="248" y="700"/>
                    </a:lnTo>
                    <a:lnTo>
                      <a:pt x="287" y="626"/>
                    </a:lnTo>
                    <a:lnTo>
                      <a:pt x="318" y="556"/>
                    </a:lnTo>
                    <a:lnTo>
                      <a:pt x="341" y="489"/>
                    </a:lnTo>
                    <a:lnTo>
                      <a:pt x="357" y="426"/>
                    </a:lnTo>
                    <a:lnTo>
                      <a:pt x="365" y="366"/>
                    </a:lnTo>
                    <a:lnTo>
                      <a:pt x="368" y="310"/>
                    </a:lnTo>
                    <a:lnTo>
                      <a:pt x="364" y="258"/>
                    </a:lnTo>
                    <a:lnTo>
                      <a:pt x="355" y="210"/>
                    </a:lnTo>
                    <a:lnTo>
                      <a:pt x="341" y="167"/>
                    </a:lnTo>
                    <a:lnTo>
                      <a:pt x="323" y="129"/>
                    </a:lnTo>
                    <a:lnTo>
                      <a:pt x="301" y="94"/>
                    </a:lnTo>
                    <a:lnTo>
                      <a:pt x="276" y="65"/>
                    </a:lnTo>
                    <a:lnTo>
                      <a:pt x="248" y="41"/>
                    </a:lnTo>
                    <a:lnTo>
                      <a:pt x="218" y="22"/>
                    </a:lnTo>
                    <a:lnTo>
                      <a:pt x="186" y="8"/>
                    </a:lnTo>
                    <a:lnTo>
                      <a:pt x="162" y="2"/>
                    </a:lnTo>
                    <a:lnTo>
                      <a:pt x="140" y="0"/>
                    </a:lnTo>
                    <a:lnTo>
                      <a:pt x="119" y="2"/>
                    </a:lnTo>
                    <a:lnTo>
                      <a:pt x="101" y="7"/>
                    </a:lnTo>
                    <a:lnTo>
                      <a:pt x="84" y="15"/>
                    </a:lnTo>
                    <a:lnTo>
                      <a:pt x="69" y="25"/>
                    </a:lnTo>
                    <a:lnTo>
                      <a:pt x="56" y="35"/>
                    </a:lnTo>
                    <a:lnTo>
                      <a:pt x="43" y="48"/>
                    </a:lnTo>
                    <a:lnTo>
                      <a:pt x="33" y="62"/>
                    </a:lnTo>
                    <a:lnTo>
                      <a:pt x="25" y="75"/>
                    </a:lnTo>
                    <a:lnTo>
                      <a:pt x="16" y="87"/>
                    </a:lnTo>
                    <a:lnTo>
                      <a:pt x="11" y="99"/>
                    </a:lnTo>
                    <a:lnTo>
                      <a:pt x="6" y="108"/>
                    </a:lnTo>
                    <a:lnTo>
                      <a:pt x="3" y="116"/>
                    </a:lnTo>
                    <a:lnTo>
                      <a:pt x="1" y="121"/>
                    </a:lnTo>
                    <a:lnTo>
                      <a:pt x="0" y="123"/>
                    </a:lnTo>
                    <a:lnTo>
                      <a:pt x="1" y="122"/>
                    </a:lnTo>
                    <a:lnTo>
                      <a:pt x="4" y="117"/>
                    </a:lnTo>
                    <a:lnTo>
                      <a:pt x="8" y="111"/>
                    </a:lnTo>
                    <a:lnTo>
                      <a:pt x="15" y="103"/>
                    </a:lnTo>
                    <a:lnTo>
                      <a:pt x="23" y="94"/>
                    </a:lnTo>
                    <a:lnTo>
                      <a:pt x="33" y="85"/>
                    </a:lnTo>
                    <a:lnTo>
                      <a:pt x="44" y="75"/>
                    </a:lnTo>
                    <a:lnTo>
                      <a:pt x="56" y="64"/>
                    </a:lnTo>
                    <a:lnTo>
                      <a:pt x="69" y="54"/>
                    </a:lnTo>
                    <a:lnTo>
                      <a:pt x="84" y="45"/>
                    </a:lnTo>
                    <a:lnTo>
                      <a:pt x="99" y="37"/>
                    </a:lnTo>
                    <a:lnTo>
                      <a:pt x="115" y="31"/>
                    </a:lnTo>
                    <a:lnTo>
                      <a:pt x="133" y="27"/>
                    </a:lnTo>
                    <a:lnTo>
                      <a:pt x="151" y="26"/>
                    </a:lnTo>
                    <a:lnTo>
                      <a:pt x="170" y="27"/>
                    </a:lnTo>
                    <a:lnTo>
                      <a:pt x="189" y="33"/>
                    </a:lnTo>
                    <a:lnTo>
                      <a:pt x="210" y="42"/>
                    </a:lnTo>
                    <a:lnTo>
                      <a:pt x="232" y="55"/>
                    </a:lnTo>
                    <a:lnTo>
                      <a:pt x="253" y="72"/>
                    </a:lnTo>
                    <a:lnTo>
                      <a:pt x="273" y="92"/>
                    </a:lnTo>
                    <a:lnTo>
                      <a:pt x="293" y="114"/>
                    </a:lnTo>
                    <a:lnTo>
                      <a:pt x="311" y="140"/>
                    </a:lnTo>
                    <a:lnTo>
                      <a:pt x="327" y="169"/>
                    </a:lnTo>
                    <a:lnTo>
                      <a:pt x="340" y="200"/>
                    </a:lnTo>
                    <a:lnTo>
                      <a:pt x="350" y="236"/>
                    </a:lnTo>
                    <a:lnTo>
                      <a:pt x="357" y="273"/>
                    </a:lnTo>
                    <a:lnTo>
                      <a:pt x="361" y="313"/>
                    </a:lnTo>
                    <a:lnTo>
                      <a:pt x="360" y="357"/>
                    </a:lnTo>
                    <a:lnTo>
                      <a:pt x="353" y="402"/>
                    </a:lnTo>
                    <a:lnTo>
                      <a:pt x="340" y="450"/>
                    </a:lnTo>
                    <a:lnTo>
                      <a:pt x="322" y="501"/>
                    </a:lnTo>
                    <a:lnTo>
                      <a:pt x="297" y="554"/>
                    </a:lnTo>
                    <a:lnTo>
                      <a:pt x="268" y="610"/>
                    </a:lnTo>
                    <a:lnTo>
                      <a:pt x="236" y="663"/>
                    </a:lnTo>
                    <a:lnTo>
                      <a:pt x="205" y="715"/>
                    </a:lnTo>
                    <a:lnTo>
                      <a:pt x="175" y="764"/>
                    </a:lnTo>
                    <a:lnTo>
                      <a:pt x="145" y="813"/>
                    </a:lnTo>
                    <a:lnTo>
                      <a:pt x="118" y="858"/>
                    </a:lnTo>
                    <a:lnTo>
                      <a:pt x="92" y="902"/>
                    </a:lnTo>
                    <a:lnTo>
                      <a:pt x="68" y="944"/>
                    </a:lnTo>
                    <a:lnTo>
                      <a:pt x="49" y="984"/>
                    </a:lnTo>
                    <a:lnTo>
                      <a:pt x="31" y="1022"/>
                    </a:lnTo>
                    <a:lnTo>
                      <a:pt x="19" y="1060"/>
                    </a:lnTo>
                    <a:lnTo>
                      <a:pt x="11" y="1095"/>
                    </a:lnTo>
                    <a:lnTo>
                      <a:pt x="7" y="1130"/>
                    </a:lnTo>
                    <a:lnTo>
                      <a:pt x="11" y="1162"/>
                    </a:lnTo>
                    <a:lnTo>
                      <a:pt x="19" y="1193"/>
                    </a:lnTo>
                    <a:lnTo>
                      <a:pt x="35" y="1223"/>
                    </a:lnTo>
                    <a:lnTo>
                      <a:pt x="56" y="1249"/>
                    </a:lnTo>
                    <a:lnTo>
                      <a:pt x="79" y="1271"/>
                    </a:lnTo>
                    <a:lnTo>
                      <a:pt x="104" y="1290"/>
                    </a:lnTo>
                    <a:lnTo>
                      <a:pt x="130" y="1305"/>
                    </a:lnTo>
                    <a:lnTo>
                      <a:pt x="158" y="1317"/>
                    </a:lnTo>
                    <a:lnTo>
                      <a:pt x="187" y="1325"/>
                    </a:lnTo>
                    <a:lnTo>
                      <a:pt x="215" y="1332"/>
                    </a:lnTo>
                    <a:lnTo>
                      <a:pt x="242" y="1337"/>
                    </a:lnTo>
                    <a:lnTo>
                      <a:pt x="269" y="1339"/>
                    </a:lnTo>
                    <a:lnTo>
                      <a:pt x="293" y="1340"/>
                    </a:lnTo>
                    <a:lnTo>
                      <a:pt x="316" y="1340"/>
                    </a:lnTo>
                    <a:lnTo>
                      <a:pt x="334" y="1339"/>
                    </a:lnTo>
                    <a:lnTo>
                      <a:pt x="350" y="1338"/>
                    </a:lnTo>
                    <a:lnTo>
                      <a:pt x="363" y="1337"/>
                    </a:lnTo>
                    <a:lnTo>
                      <a:pt x="371" y="1336"/>
                    </a:lnTo>
                    <a:lnTo>
                      <a:pt x="373" y="1336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5" name="Freeform 226"/>
              <p:cNvSpPr>
                <a:spLocks/>
              </p:cNvSpPr>
              <p:nvPr/>
            </p:nvSpPr>
            <p:spPr bwMode="auto">
              <a:xfrm>
                <a:off x="3348" y="3352"/>
                <a:ext cx="55" cy="62"/>
              </a:xfrm>
              <a:custGeom>
                <a:avLst/>
                <a:gdLst>
                  <a:gd name="T0" fmla="*/ 4 w 110"/>
                  <a:gd name="T1" fmla="*/ 2 h 123"/>
                  <a:gd name="T2" fmla="*/ 4 w 110"/>
                  <a:gd name="T3" fmla="*/ 2 h 123"/>
                  <a:gd name="T4" fmla="*/ 4 w 110"/>
                  <a:gd name="T5" fmla="*/ 2 h 123"/>
                  <a:gd name="T6" fmla="*/ 4 w 110"/>
                  <a:gd name="T7" fmla="*/ 2 h 123"/>
                  <a:gd name="T8" fmla="*/ 4 w 110"/>
                  <a:gd name="T9" fmla="*/ 1 h 123"/>
                  <a:gd name="T10" fmla="*/ 4 w 110"/>
                  <a:gd name="T11" fmla="*/ 1 h 123"/>
                  <a:gd name="T12" fmla="*/ 3 w 110"/>
                  <a:gd name="T13" fmla="*/ 1 h 123"/>
                  <a:gd name="T14" fmla="*/ 3 w 110"/>
                  <a:gd name="T15" fmla="*/ 1 h 123"/>
                  <a:gd name="T16" fmla="*/ 3 w 110"/>
                  <a:gd name="T17" fmla="*/ 1 h 123"/>
                  <a:gd name="T18" fmla="*/ 3 w 110"/>
                  <a:gd name="T19" fmla="*/ 1 h 123"/>
                  <a:gd name="T20" fmla="*/ 3 w 110"/>
                  <a:gd name="T21" fmla="*/ 1 h 123"/>
                  <a:gd name="T22" fmla="*/ 2 w 110"/>
                  <a:gd name="T23" fmla="*/ 1 h 123"/>
                  <a:gd name="T24" fmla="*/ 2 w 110"/>
                  <a:gd name="T25" fmla="*/ 0 h 123"/>
                  <a:gd name="T26" fmla="*/ 2 w 110"/>
                  <a:gd name="T27" fmla="*/ 1 h 123"/>
                  <a:gd name="T28" fmla="*/ 2 w 110"/>
                  <a:gd name="T29" fmla="*/ 1 h 123"/>
                  <a:gd name="T30" fmla="*/ 2 w 110"/>
                  <a:gd name="T31" fmla="*/ 1 h 123"/>
                  <a:gd name="T32" fmla="*/ 2 w 110"/>
                  <a:gd name="T33" fmla="*/ 1 h 123"/>
                  <a:gd name="T34" fmla="*/ 1 w 110"/>
                  <a:gd name="T35" fmla="*/ 1 h 123"/>
                  <a:gd name="T36" fmla="*/ 1 w 110"/>
                  <a:gd name="T37" fmla="*/ 1 h 123"/>
                  <a:gd name="T38" fmla="*/ 1 w 110"/>
                  <a:gd name="T39" fmla="*/ 1 h 123"/>
                  <a:gd name="T40" fmla="*/ 1 w 110"/>
                  <a:gd name="T41" fmla="*/ 1 h 123"/>
                  <a:gd name="T42" fmla="*/ 1 w 110"/>
                  <a:gd name="T43" fmla="*/ 2 h 123"/>
                  <a:gd name="T44" fmla="*/ 1 w 110"/>
                  <a:gd name="T45" fmla="*/ 2 h 123"/>
                  <a:gd name="T46" fmla="*/ 1 w 110"/>
                  <a:gd name="T47" fmla="*/ 2 h 123"/>
                  <a:gd name="T48" fmla="*/ 1 w 110"/>
                  <a:gd name="T49" fmla="*/ 2 h 123"/>
                  <a:gd name="T50" fmla="*/ 1 w 110"/>
                  <a:gd name="T51" fmla="*/ 3 h 123"/>
                  <a:gd name="T52" fmla="*/ 0 w 110"/>
                  <a:gd name="T53" fmla="*/ 3 h 123"/>
                  <a:gd name="T54" fmla="*/ 0 w 110"/>
                  <a:gd name="T55" fmla="*/ 3 h 123"/>
                  <a:gd name="T56" fmla="*/ 1 w 110"/>
                  <a:gd name="T57" fmla="*/ 3 h 123"/>
                  <a:gd name="T58" fmla="*/ 1 w 110"/>
                  <a:gd name="T59" fmla="*/ 4 h 123"/>
                  <a:gd name="T60" fmla="*/ 1 w 110"/>
                  <a:gd name="T61" fmla="*/ 4 h 123"/>
                  <a:gd name="T62" fmla="*/ 1 w 110"/>
                  <a:gd name="T63" fmla="*/ 4 h 123"/>
                  <a:gd name="T64" fmla="*/ 2 w 110"/>
                  <a:gd name="T65" fmla="*/ 4 h 123"/>
                  <a:gd name="T66" fmla="*/ 2 w 110"/>
                  <a:gd name="T67" fmla="*/ 4 h 123"/>
                  <a:gd name="T68" fmla="*/ 2 w 110"/>
                  <a:gd name="T69" fmla="*/ 4 h 123"/>
                  <a:gd name="T70" fmla="*/ 2 w 110"/>
                  <a:gd name="T71" fmla="*/ 4 h 123"/>
                  <a:gd name="T72" fmla="*/ 2 w 110"/>
                  <a:gd name="T73" fmla="*/ 4 h 123"/>
                  <a:gd name="T74" fmla="*/ 2 w 110"/>
                  <a:gd name="T75" fmla="*/ 4 h 123"/>
                  <a:gd name="T76" fmla="*/ 3 w 110"/>
                  <a:gd name="T77" fmla="*/ 4 h 123"/>
                  <a:gd name="T78" fmla="*/ 3 w 110"/>
                  <a:gd name="T79" fmla="*/ 4 h 123"/>
                  <a:gd name="T80" fmla="*/ 3 w 110"/>
                  <a:gd name="T81" fmla="*/ 4 h 123"/>
                  <a:gd name="T82" fmla="*/ 3 w 110"/>
                  <a:gd name="T83" fmla="*/ 4 h 123"/>
                  <a:gd name="T84" fmla="*/ 3 w 110"/>
                  <a:gd name="T85" fmla="*/ 4 h 123"/>
                  <a:gd name="T86" fmla="*/ 4 w 110"/>
                  <a:gd name="T87" fmla="*/ 4 h 123"/>
                  <a:gd name="T88" fmla="*/ 4 w 110"/>
                  <a:gd name="T89" fmla="*/ 3 h 123"/>
                  <a:gd name="T90" fmla="*/ 4 w 110"/>
                  <a:gd name="T91" fmla="*/ 3 h 123"/>
                  <a:gd name="T92" fmla="*/ 4 w 110"/>
                  <a:gd name="T93" fmla="*/ 3 h 123"/>
                  <a:gd name="T94" fmla="*/ 4 w 110"/>
                  <a:gd name="T95" fmla="*/ 3 h 123"/>
                  <a:gd name="T96" fmla="*/ 4 w 110"/>
                  <a:gd name="T97" fmla="*/ 2 h 12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10" h="123">
                    <a:moveTo>
                      <a:pt x="99" y="62"/>
                    </a:moveTo>
                    <a:lnTo>
                      <a:pt x="105" y="56"/>
                    </a:lnTo>
                    <a:lnTo>
                      <a:pt x="110" y="48"/>
                    </a:lnTo>
                    <a:lnTo>
                      <a:pt x="110" y="39"/>
                    </a:lnTo>
                    <a:lnTo>
                      <a:pt x="108" y="31"/>
                    </a:lnTo>
                    <a:lnTo>
                      <a:pt x="102" y="25"/>
                    </a:lnTo>
                    <a:lnTo>
                      <a:pt x="94" y="21"/>
                    </a:lnTo>
                    <a:lnTo>
                      <a:pt x="86" y="20"/>
                    </a:lnTo>
                    <a:lnTo>
                      <a:pt x="77" y="23"/>
                    </a:lnTo>
                    <a:lnTo>
                      <a:pt x="74" y="13"/>
                    </a:lnTo>
                    <a:lnTo>
                      <a:pt x="70" y="6"/>
                    </a:lnTo>
                    <a:lnTo>
                      <a:pt x="63" y="2"/>
                    </a:lnTo>
                    <a:lnTo>
                      <a:pt x="55" y="0"/>
                    </a:lnTo>
                    <a:lnTo>
                      <a:pt x="48" y="2"/>
                    </a:lnTo>
                    <a:lnTo>
                      <a:pt x="41" y="6"/>
                    </a:lnTo>
                    <a:lnTo>
                      <a:pt x="36" y="13"/>
                    </a:lnTo>
                    <a:lnTo>
                      <a:pt x="34" y="23"/>
                    </a:lnTo>
                    <a:lnTo>
                      <a:pt x="25" y="20"/>
                    </a:lnTo>
                    <a:lnTo>
                      <a:pt x="17" y="20"/>
                    </a:lnTo>
                    <a:lnTo>
                      <a:pt x="9" y="24"/>
                    </a:lnTo>
                    <a:lnTo>
                      <a:pt x="3" y="31"/>
                    </a:lnTo>
                    <a:lnTo>
                      <a:pt x="1" y="39"/>
                    </a:lnTo>
                    <a:lnTo>
                      <a:pt x="1" y="47"/>
                    </a:lnTo>
                    <a:lnTo>
                      <a:pt x="4" y="55"/>
                    </a:lnTo>
                    <a:lnTo>
                      <a:pt x="11" y="61"/>
                    </a:lnTo>
                    <a:lnTo>
                      <a:pt x="4" y="66"/>
                    </a:lnTo>
                    <a:lnTo>
                      <a:pt x="0" y="74"/>
                    </a:lnTo>
                    <a:lnTo>
                      <a:pt x="0" y="84"/>
                    </a:lnTo>
                    <a:lnTo>
                      <a:pt x="2" y="92"/>
                    </a:lnTo>
                    <a:lnTo>
                      <a:pt x="8" y="97"/>
                    </a:lnTo>
                    <a:lnTo>
                      <a:pt x="16" y="101"/>
                    </a:lnTo>
                    <a:lnTo>
                      <a:pt x="24" y="102"/>
                    </a:lnTo>
                    <a:lnTo>
                      <a:pt x="33" y="100"/>
                    </a:lnTo>
                    <a:lnTo>
                      <a:pt x="35" y="109"/>
                    </a:lnTo>
                    <a:lnTo>
                      <a:pt x="40" y="116"/>
                    </a:lnTo>
                    <a:lnTo>
                      <a:pt x="46" y="121"/>
                    </a:lnTo>
                    <a:lnTo>
                      <a:pt x="54" y="123"/>
                    </a:lnTo>
                    <a:lnTo>
                      <a:pt x="62" y="121"/>
                    </a:lnTo>
                    <a:lnTo>
                      <a:pt x="69" y="116"/>
                    </a:lnTo>
                    <a:lnTo>
                      <a:pt x="73" y="109"/>
                    </a:lnTo>
                    <a:lnTo>
                      <a:pt x="76" y="101"/>
                    </a:lnTo>
                    <a:lnTo>
                      <a:pt x="85" y="103"/>
                    </a:lnTo>
                    <a:lnTo>
                      <a:pt x="93" y="102"/>
                    </a:lnTo>
                    <a:lnTo>
                      <a:pt x="101" y="99"/>
                    </a:lnTo>
                    <a:lnTo>
                      <a:pt x="107" y="93"/>
                    </a:lnTo>
                    <a:lnTo>
                      <a:pt x="109" y="85"/>
                    </a:lnTo>
                    <a:lnTo>
                      <a:pt x="109" y="77"/>
                    </a:lnTo>
                    <a:lnTo>
                      <a:pt x="105" y="69"/>
                    </a:lnTo>
                    <a:lnTo>
                      <a:pt x="99" y="62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6" name="Freeform 227"/>
              <p:cNvSpPr>
                <a:spLocks/>
              </p:cNvSpPr>
              <p:nvPr/>
            </p:nvSpPr>
            <p:spPr bwMode="auto">
              <a:xfrm>
                <a:off x="3367" y="3375"/>
                <a:ext cx="16" cy="16"/>
              </a:xfrm>
              <a:custGeom>
                <a:avLst/>
                <a:gdLst>
                  <a:gd name="T0" fmla="*/ 1 w 31"/>
                  <a:gd name="T1" fmla="*/ 1 h 33"/>
                  <a:gd name="T2" fmla="*/ 1 w 31"/>
                  <a:gd name="T3" fmla="*/ 1 h 33"/>
                  <a:gd name="T4" fmla="*/ 1 w 31"/>
                  <a:gd name="T5" fmla="*/ 0 h 33"/>
                  <a:gd name="T6" fmla="*/ 1 w 31"/>
                  <a:gd name="T7" fmla="*/ 0 h 33"/>
                  <a:gd name="T8" fmla="*/ 0 w 31"/>
                  <a:gd name="T9" fmla="*/ 0 h 33"/>
                  <a:gd name="T10" fmla="*/ 1 w 31"/>
                  <a:gd name="T11" fmla="*/ 0 h 33"/>
                  <a:gd name="T12" fmla="*/ 1 w 31"/>
                  <a:gd name="T13" fmla="*/ 0 h 33"/>
                  <a:gd name="T14" fmla="*/ 1 w 31"/>
                  <a:gd name="T15" fmla="*/ 0 h 33"/>
                  <a:gd name="T16" fmla="*/ 1 w 31"/>
                  <a:gd name="T17" fmla="*/ 0 h 33"/>
                  <a:gd name="T18" fmla="*/ 1 w 31"/>
                  <a:gd name="T19" fmla="*/ 0 h 33"/>
                  <a:gd name="T20" fmla="*/ 1 w 31"/>
                  <a:gd name="T21" fmla="*/ 0 h 33"/>
                  <a:gd name="T22" fmla="*/ 1 w 31"/>
                  <a:gd name="T23" fmla="*/ 0 h 33"/>
                  <a:gd name="T24" fmla="*/ 1 w 31"/>
                  <a:gd name="T25" fmla="*/ 0 h 33"/>
                  <a:gd name="T26" fmla="*/ 1 w 31"/>
                  <a:gd name="T27" fmla="*/ 0 h 33"/>
                  <a:gd name="T28" fmla="*/ 1 w 31"/>
                  <a:gd name="T29" fmla="*/ 0 h 33"/>
                  <a:gd name="T30" fmla="*/ 1 w 31"/>
                  <a:gd name="T31" fmla="*/ 1 h 33"/>
                  <a:gd name="T32" fmla="*/ 1 w 31"/>
                  <a:gd name="T33" fmla="*/ 1 h 3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1" h="33">
                    <a:moveTo>
                      <a:pt x="15" y="33"/>
                    </a:moveTo>
                    <a:lnTo>
                      <a:pt x="9" y="32"/>
                    </a:lnTo>
                    <a:lnTo>
                      <a:pt x="4" y="28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5"/>
                    </a:lnTo>
                    <a:lnTo>
                      <a:pt x="9" y="2"/>
                    </a:lnTo>
                    <a:lnTo>
                      <a:pt x="15" y="0"/>
                    </a:lnTo>
                    <a:lnTo>
                      <a:pt x="22" y="2"/>
                    </a:lnTo>
                    <a:lnTo>
                      <a:pt x="26" y="5"/>
                    </a:lnTo>
                    <a:lnTo>
                      <a:pt x="30" y="10"/>
                    </a:lnTo>
                    <a:lnTo>
                      <a:pt x="31" y="17"/>
                    </a:lnTo>
                    <a:lnTo>
                      <a:pt x="30" y="24"/>
                    </a:lnTo>
                    <a:lnTo>
                      <a:pt x="26" y="28"/>
                    </a:lnTo>
                    <a:lnTo>
                      <a:pt x="22" y="32"/>
                    </a:lnTo>
                    <a:lnTo>
                      <a:pt x="15" y="33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7" name="Freeform 228"/>
              <p:cNvSpPr>
                <a:spLocks/>
              </p:cNvSpPr>
              <p:nvPr/>
            </p:nvSpPr>
            <p:spPr bwMode="auto">
              <a:xfrm>
                <a:off x="2828" y="3366"/>
                <a:ext cx="56" cy="61"/>
              </a:xfrm>
              <a:custGeom>
                <a:avLst/>
                <a:gdLst>
                  <a:gd name="T0" fmla="*/ 4 w 111"/>
                  <a:gd name="T1" fmla="*/ 2 h 122"/>
                  <a:gd name="T2" fmla="*/ 4 w 111"/>
                  <a:gd name="T3" fmla="*/ 2 h 122"/>
                  <a:gd name="T4" fmla="*/ 4 w 111"/>
                  <a:gd name="T5" fmla="*/ 2 h 122"/>
                  <a:gd name="T6" fmla="*/ 4 w 111"/>
                  <a:gd name="T7" fmla="*/ 2 h 122"/>
                  <a:gd name="T8" fmla="*/ 4 w 111"/>
                  <a:gd name="T9" fmla="*/ 1 h 122"/>
                  <a:gd name="T10" fmla="*/ 4 w 111"/>
                  <a:gd name="T11" fmla="*/ 1 h 122"/>
                  <a:gd name="T12" fmla="*/ 3 w 111"/>
                  <a:gd name="T13" fmla="*/ 1 h 122"/>
                  <a:gd name="T14" fmla="*/ 3 w 111"/>
                  <a:gd name="T15" fmla="*/ 1 h 122"/>
                  <a:gd name="T16" fmla="*/ 3 w 111"/>
                  <a:gd name="T17" fmla="*/ 1 h 122"/>
                  <a:gd name="T18" fmla="*/ 3 w 111"/>
                  <a:gd name="T19" fmla="*/ 1 h 122"/>
                  <a:gd name="T20" fmla="*/ 3 w 111"/>
                  <a:gd name="T21" fmla="*/ 1 h 122"/>
                  <a:gd name="T22" fmla="*/ 2 w 111"/>
                  <a:gd name="T23" fmla="*/ 1 h 122"/>
                  <a:gd name="T24" fmla="*/ 2 w 111"/>
                  <a:gd name="T25" fmla="*/ 0 h 122"/>
                  <a:gd name="T26" fmla="*/ 2 w 111"/>
                  <a:gd name="T27" fmla="*/ 1 h 122"/>
                  <a:gd name="T28" fmla="*/ 2 w 111"/>
                  <a:gd name="T29" fmla="*/ 1 h 122"/>
                  <a:gd name="T30" fmla="*/ 2 w 111"/>
                  <a:gd name="T31" fmla="*/ 1 h 122"/>
                  <a:gd name="T32" fmla="*/ 2 w 111"/>
                  <a:gd name="T33" fmla="*/ 1 h 122"/>
                  <a:gd name="T34" fmla="*/ 1 w 111"/>
                  <a:gd name="T35" fmla="*/ 1 h 122"/>
                  <a:gd name="T36" fmla="*/ 1 w 111"/>
                  <a:gd name="T37" fmla="*/ 1 h 122"/>
                  <a:gd name="T38" fmla="*/ 1 w 111"/>
                  <a:gd name="T39" fmla="*/ 1 h 122"/>
                  <a:gd name="T40" fmla="*/ 1 w 111"/>
                  <a:gd name="T41" fmla="*/ 1 h 122"/>
                  <a:gd name="T42" fmla="*/ 1 w 111"/>
                  <a:gd name="T43" fmla="*/ 2 h 122"/>
                  <a:gd name="T44" fmla="*/ 1 w 111"/>
                  <a:gd name="T45" fmla="*/ 2 h 122"/>
                  <a:gd name="T46" fmla="*/ 1 w 111"/>
                  <a:gd name="T47" fmla="*/ 2 h 122"/>
                  <a:gd name="T48" fmla="*/ 1 w 111"/>
                  <a:gd name="T49" fmla="*/ 2 h 122"/>
                  <a:gd name="T50" fmla="*/ 1 w 111"/>
                  <a:gd name="T51" fmla="*/ 3 h 122"/>
                  <a:gd name="T52" fmla="*/ 1 w 111"/>
                  <a:gd name="T53" fmla="*/ 3 h 122"/>
                  <a:gd name="T54" fmla="*/ 0 w 111"/>
                  <a:gd name="T55" fmla="*/ 3 h 122"/>
                  <a:gd name="T56" fmla="*/ 1 w 111"/>
                  <a:gd name="T57" fmla="*/ 3 h 122"/>
                  <a:gd name="T58" fmla="*/ 1 w 111"/>
                  <a:gd name="T59" fmla="*/ 4 h 122"/>
                  <a:gd name="T60" fmla="*/ 1 w 111"/>
                  <a:gd name="T61" fmla="*/ 4 h 122"/>
                  <a:gd name="T62" fmla="*/ 1 w 111"/>
                  <a:gd name="T63" fmla="*/ 4 h 122"/>
                  <a:gd name="T64" fmla="*/ 2 w 111"/>
                  <a:gd name="T65" fmla="*/ 4 h 122"/>
                  <a:gd name="T66" fmla="*/ 2 w 111"/>
                  <a:gd name="T67" fmla="*/ 4 h 122"/>
                  <a:gd name="T68" fmla="*/ 2 w 111"/>
                  <a:gd name="T69" fmla="*/ 4 h 122"/>
                  <a:gd name="T70" fmla="*/ 2 w 111"/>
                  <a:gd name="T71" fmla="*/ 4 h 122"/>
                  <a:gd name="T72" fmla="*/ 2 w 111"/>
                  <a:gd name="T73" fmla="*/ 4 h 122"/>
                  <a:gd name="T74" fmla="*/ 2 w 111"/>
                  <a:gd name="T75" fmla="*/ 4 h 122"/>
                  <a:gd name="T76" fmla="*/ 3 w 111"/>
                  <a:gd name="T77" fmla="*/ 4 h 122"/>
                  <a:gd name="T78" fmla="*/ 3 w 111"/>
                  <a:gd name="T79" fmla="*/ 4 h 122"/>
                  <a:gd name="T80" fmla="*/ 3 w 111"/>
                  <a:gd name="T81" fmla="*/ 4 h 122"/>
                  <a:gd name="T82" fmla="*/ 3 w 111"/>
                  <a:gd name="T83" fmla="*/ 4 h 122"/>
                  <a:gd name="T84" fmla="*/ 3 w 111"/>
                  <a:gd name="T85" fmla="*/ 4 h 122"/>
                  <a:gd name="T86" fmla="*/ 4 w 111"/>
                  <a:gd name="T87" fmla="*/ 4 h 122"/>
                  <a:gd name="T88" fmla="*/ 4 w 111"/>
                  <a:gd name="T89" fmla="*/ 3 h 122"/>
                  <a:gd name="T90" fmla="*/ 4 w 111"/>
                  <a:gd name="T91" fmla="*/ 3 h 122"/>
                  <a:gd name="T92" fmla="*/ 4 w 111"/>
                  <a:gd name="T93" fmla="*/ 3 h 122"/>
                  <a:gd name="T94" fmla="*/ 4 w 111"/>
                  <a:gd name="T95" fmla="*/ 3 h 122"/>
                  <a:gd name="T96" fmla="*/ 4 w 111"/>
                  <a:gd name="T97" fmla="*/ 2 h 12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11" h="122">
                    <a:moveTo>
                      <a:pt x="101" y="61"/>
                    </a:moveTo>
                    <a:lnTo>
                      <a:pt x="108" y="55"/>
                    </a:lnTo>
                    <a:lnTo>
                      <a:pt x="111" y="47"/>
                    </a:lnTo>
                    <a:lnTo>
                      <a:pt x="111" y="39"/>
                    </a:lnTo>
                    <a:lnTo>
                      <a:pt x="109" y="31"/>
                    </a:lnTo>
                    <a:lnTo>
                      <a:pt x="103" y="24"/>
                    </a:lnTo>
                    <a:lnTo>
                      <a:pt x="96" y="21"/>
                    </a:lnTo>
                    <a:lnTo>
                      <a:pt x="88" y="20"/>
                    </a:lnTo>
                    <a:lnTo>
                      <a:pt x="79" y="22"/>
                    </a:lnTo>
                    <a:lnTo>
                      <a:pt x="77" y="13"/>
                    </a:lnTo>
                    <a:lnTo>
                      <a:pt x="71" y="6"/>
                    </a:lnTo>
                    <a:lnTo>
                      <a:pt x="64" y="1"/>
                    </a:lnTo>
                    <a:lnTo>
                      <a:pt x="56" y="0"/>
                    </a:lnTo>
                    <a:lnTo>
                      <a:pt x="48" y="1"/>
                    </a:lnTo>
                    <a:lnTo>
                      <a:pt x="41" y="6"/>
                    </a:lnTo>
                    <a:lnTo>
                      <a:pt x="36" y="13"/>
                    </a:lnTo>
                    <a:lnTo>
                      <a:pt x="34" y="22"/>
                    </a:lnTo>
                    <a:lnTo>
                      <a:pt x="25" y="20"/>
                    </a:lnTo>
                    <a:lnTo>
                      <a:pt x="17" y="20"/>
                    </a:lnTo>
                    <a:lnTo>
                      <a:pt x="9" y="23"/>
                    </a:lnTo>
                    <a:lnTo>
                      <a:pt x="3" y="30"/>
                    </a:lnTo>
                    <a:lnTo>
                      <a:pt x="1" y="38"/>
                    </a:lnTo>
                    <a:lnTo>
                      <a:pt x="1" y="46"/>
                    </a:lnTo>
                    <a:lnTo>
                      <a:pt x="4" y="54"/>
                    </a:lnTo>
                    <a:lnTo>
                      <a:pt x="11" y="60"/>
                    </a:lnTo>
                    <a:lnTo>
                      <a:pt x="4" y="66"/>
                    </a:lnTo>
                    <a:lnTo>
                      <a:pt x="1" y="74"/>
                    </a:lnTo>
                    <a:lnTo>
                      <a:pt x="0" y="83"/>
                    </a:lnTo>
                    <a:lnTo>
                      <a:pt x="2" y="91"/>
                    </a:lnTo>
                    <a:lnTo>
                      <a:pt x="8" y="98"/>
                    </a:lnTo>
                    <a:lnTo>
                      <a:pt x="16" y="102"/>
                    </a:lnTo>
                    <a:lnTo>
                      <a:pt x="24" y="102"/>
                    </a:lnTo>
                    <a:lnTo>
                      <a:pt x="33" y="99"/>
                    </a:lnTo>
                    <a:lnTo>
                      <a:pt x="35" y="108"/>
                    </a:lnTo>
                    <a:lnTo>
                      <a:pt x="40" y="115"/>
                    </a:lnTo>
                    <a:lnTo>
                      <a:pt x="47" y="120"/>
                    </a:lnTo>
                    <a:lnTo>
                      <a:pt x="55" y="122"/>
                    </a:lnTo>
                    <a:lnTo>
                      <a:pt x="63" y="120"/>
                    </a:lnTo>
                    <a:lnTo>
                      <a:pt x="70" y="115"/>
                    </a:lnTo>
                    <a:lnTo>
                      <a:pt x="76" y="108"/>
                    </a:lnTo>
                    <a:lnTo>
                      <a:pt x="78" y="100"/>
                    </a:lnTo>
                    <a:lnTo>
                      <a:pt x="87" y="103"/>
                    </a:lnTo>
                    <a:lnTo>
                      <a:pt x="95" y="102"/>
                    </a:lnTo>
                    <a:lnTo>
                      <a:pt x="103" y="98"/>
                    </a:lnTo>
                    <a:lnTo>
                      <a:pt x="109" y="92"/>
                    </a:lnTo>
                    <a:lnTo>
                      <a:pt x="111" y="84"/>
                    </a:lnTo>
                    <a:lnTo>
                      <a:pt x="110" y="76"/>
                    </a:lnTo>
                    <a:lnTo>
                      <a:pt x="107" y="68"/>
                    </a:lnTo>
                    <a:lnTo>
                      <a:pt x="101" y="61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8" name="Freeform 229"/>
              <p:cNvSpPr>
                <a:spLocks/>
              </p:cNvSpPr>
              <p:nvPr/>
            </p:nvSpPr>
            <p:spPr bwMode="auto">
              <a:xfrm>
                <a:off x="2847" y="3388"/>
                <a:ext cx="16" cy="16"/>
              </a:xfrm>
              <a:custGeom>
                <a:avLst/>
                <a:gdLst>
                  <a:gd name="T0" fmla="*/ 1 w 32"/>
                  <a:gd name="T1" fmla="*/ 1 h 32"/>
                  <a:gd name="T2" fmla="*/ 1 w 32"/>
                  <a:gd name="T3" fmla="*/ 1 h 32"/>
                  <a:gd name="T4" fmla="*/ 1 w 32"/>
                  <a:gd name="T5" fmla="*/ 1 h 32"/>
                  <a:gd name="T6" fmla="*/ 1 w 32"/>
                  <a:gd name="T7" fmla="*/ 1 h 32"/>
                  <a:gd name="T8" fmla="*/ 0 w 32"/>
                  <a:gd name="T9" fmla="*/ 1 h 32"/>
                  <a:gd name="T10" fmla="*/ 1 w 32"/>
                  <a:gd name="T11" fmla="*/ 1 h 32"/>
                  <a:gd name="T12" fmla="*/ 1 w 32"/>
                  <a:gd name="T13" fmla="*/ 1 h 32"/>
                  <a:gd name="T14" fmla="*/ 1 w 32"/>
                  <a:gd name="T15" fmla="*/ 1 h 32"/>
                  <a:gd name="T16" fmla="*/ 1 w 32"/>
                  <a:gd name="T17" fmla="*/ 0 h 32"/>
                  <a:gd name="T18" fmla="*/ 1 w 32"/>
                  <a:gd name="T19" fmla="*/ 1 h 32"/>
                  <a:gd name="T20" fmla="*/ 1 w 32"/>
                  <a:gd name="T21" fmla="*/ 1 h 32"/>
                  <a:gd name="T22" fmla="*/ 1 w 32"/>
                  <a:gd name="T23" fmla="*/ 1 h 32"/>
                  <a:gd name="T24" fmla="*/ 1 w 32"/>
                  <a:gd name="T25" fmla="*/ 1 h 32"/>
                  <a:gd name="T26" fmla="*/ 1 w 32"/>
                  <a:gd name="T27" fmla="*/ 1 h 32"/>
                  <a:gd name="T28" fmla="*/ 1 w 32"/>
                  <a:gd name="T29" fmla="*/ 1 h 32"/>
                  <a:gd name="T30" fmla="*/ 1 w 32"/>
                  <a:gd name="T31" fmla="*/ 1 h 32"/>
                  <a:gd name="T32" fmla="*/ 1 w 32"/>
                  <a:gd name="T33" fmla="*/ 1 h 3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2" h="32">
                    <a:moveTo>
                      <a:pt x="16" y="32"/>
                    </a:moveTo>
                    <a:lnTo>
                      <a:pt x="9" y="31"/>
                    </a:lnTo>
                    <a:lnTo>
                      <a:pt x="4" y="28"/>
                    </a:lnTo>
                    <a:lnTo>
                      <a:pt x="1" y="23"/>
                    </a:lnTo>
                    <a:lnTo>
                      <a:pt x="0" y="16"/>
                    </a:lnTo>
                    <a:lnTo>
                      <a:pt x="1" y="9"/>
                    </a:lnTo>
                    <a:lnTo>
                      <a:pt x="4" y="5"/>
                    </a:lnTo>
                    <a:lnTo>
                      <a:pt x="9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7" y="5"/>
                    </a:lnTo>
                    <a:lnTo>
                      <a:pt x="31" y="9"/>
                    </a:lnTo>
                    <a:lnTo>
                      <a:pt x="32" y="16"/>
                    </a:lnTo>
                    <a:lnTo>
                      <a:pt x="31" y="23"/>
                    </a:lnTo>
                    <a:lnTo>
                      <a:pt x="27" y="28"/>
                    </a:lnTo>
                    <a:lnTo>
                      <a:pt x="23" y="31"/>
                    </a:lnTo>
                    <a:lnTo>
                      <a:pt x="16" y="32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9" name="Freeform 230"/>
              <p:cNvSpPr>
                <a:spLocks/>
              </p:cNvSpPr>
              <p:nvPr/>
            </p:nvSpPr>
            <p:spPr bwMode="auto">
              <a:xfrm>
                <a:off x="2862" y="2353"/>
                <a:ext cx="68" cy="74"/>
              </a:xfrm>
              <a:custGeom>
                <a:avLst/>
                <a:gdLst>
                  <a:gd name="T0" fmla="*/ 5 w 136"/>
                  <a:gd name="T1" fmla="*/ 2 h 149"/>
                  <a:gd name="T2" fmla="*/ 5 w 136"/>
                  <a:gd name="T3" fmla="*/ 1 h 149"/>
                  <a:gd name="T4" fmla="*/ 5 w 136"/>
                  <a:gd name="T5" fmla="*/ 1 h 149"/>
                  <a:gd name="T6" fmla="*/ 4 w 136"/>
                  <a:gd name="T7" fmla="*/ 0 h 149"/>
                  <a:gd name="T8" fmla="*/ 4 w 136"/>
                  <a:gd name="T9" fmla="*/ 0 h 149"/>
                  <a:gd name="T10" fmla="*/ 4 w 136"/>
                  <a:gd name="T11" fmla="*/ 0 h 149"/>
                  <a:gd name="T12" fmla="*/ 3 w 136"/>
                  <a:gd name="T13" fmla="*/ 0 h 149"/>
                  <a:gd name="T14" fmla="*/ 3 w 136"/>
                  <a:gd name="T15" fmla="*/ 0 h 149"/>
                  <a:gd name="T16" fmla="*/ 2 w 136"/>
                  <a:gd name="T17" fmla="*/ 0 h 149"/>
                  <a:gd name="T18" fmla="*/ 2 w 136"/>
                  <a:gd name="T19" fmla="*/ 0 h 149"/>
                  <a:gd name="T20" fmla="*/ 2 w 136"/>
                  <a:gd name="T21" fmla="*/ 0 h 149"/>
                  <a:gd name="T22" fmla="*/ 1 w 136"/>
                  <a:gd name="T23" fmla="*/ 0 h 149"/>
                  <a:gd name="T24" fmla="*/ 1 w 136"/>
                  <a:gd name="T25" fmla="*/ 0 h 149"/>
                  <a:gd name="T26" fmla="*/ 1 w 136"/>
                  <a:gd name="T27" fmla="*/ 1 h 149"/>
                  <a:gd name="T28" fmla="*/ 0 w 136"/>
                  <a:gd name="T29" fmla="*/ 1 h 149"/>
                  <a:gd name="T30" fmla="*/ 1 w 136"/>
                  <a:gd name="T31" fmla="*/ 2 h 149"/>
                  <a:gd name="T32" fmla="*/ 1 w 136"/>
                  <a:gd name="T33" fmla="*/ 2 h 149"/>
                  <a:gd name="T34" fmla="*/ 0 w 136"/>
                  <a:gd name="T35" fmla="*/ 3 h 149"/>
                  <a:gd name="T36" fmla="*/ 1 w 136"/>
                  <a:gd name="T37" fmla="*/ 3 h 149"/>
                  <a:gd name="T38" fmla="*/ 1 w 136"/>
                  <a:gd name="T39" fmla="*/ 3 h 149"/>
                  <a:gd name="T40" fmla="*/ 1 w 136"/>
                  <a:gd name="T41" fmla="*/ 3 h 149"/>
                  <a:gd name="T42" fmla="*/ 2 w 136"/>
                  <a:gd name="T43" fmla="*/ 3 h 149"/>
                  <a:gd name="T44" fmla="*/ 2 w 136"/>
                  <a:gd name="T45" fmla="*/ 4 h 149"/>
                  <a:gd name="T46" fmla="*/ 2 w 136"/>
                  <a:gd name="T47" fmla="*/ 4 h 149"/>
                  <a:gd name="T48" fmla="*/ 3 w 136"/>
                  <a:gd name="T49" fmla="*/ 4 h 149"/>
                  <a:gd name="T50" fmla="*/ 3 w 136"/>
                  <a:gd name="T51" fmla="*/ 4 h 149"/>
                  <a:gd name="T52" fmla="*/ 4 w 136"/>
                  <a:gd name="T53" fmla="*/ 3 h 149"/>
                  <a:gd name="T54" fmla="*/ 4 w 136"/>
                  <a:gd name="T55" fmla="*/ 3 h 149"/>
                  <a:gd name="T56" fmla="*/ 4 w 136"/>
                  <a:gd name="T57" fmla="*/ 3 h 149"/>
                  <a:gd name="T58" fmla="*/ 4 w 136"/>
                  <a:gd name="T59" fmla="*/ 3 h 149"/>
                  <a:gd name="T60" fmla="*/ 5 w 136"/>
                  <a:gd name="T61" fmla="*/ 3 h 149"/>
                  <a:gd name="T62" fmla="*/ 5 w 136"/>
                  <a:gd name="T63" fmla="*/ 2 h 14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36" h="149">
                    <a:moveTo>
                      <a:pt x="123" y="75"/>
                    </a:moveTo>
                    <a:lnTo>
                      <a:pt x="131" y="67"/>
                    </a:lnTo>
                    <a:lnTo>
                      <a:pt x="135" y="58"/>
                    </a:lnTo>
                    <a:lnTo>
                      <a:pt x="136" y="47"/>
                    </a:lnTo>
                    <a:lnTo>
                      <a:pt x="133" y="38"/>
                    </a:lnTo>
                    <a:lnTo>
                      <a:pt x="129" y="34"/>
                    </a:lnTo>
                    <a:lnTo>
                      <a:pt x="126" y="30"/>
                    </a:lnTo>
                    <a:lnTo>
                      <a:pt x="121" y="28"/>
                    </a:lnTo>
                    <a:lnTo>
                      <a:pt x="117" y="26"/>
                    </a:lnTo>
                    <a:lnTo>
                      <a:pt x="112" y="26"/>
                    </a:lnTo>
                    <a:lnTo>
                      <a:pt x="106" y="26"/>
                    </a:lnTo>
                    <a:lnTo>
                      <a:pt x="102" y="26"/>
                    </a:lnTo>
                    <a:lnTo>
                      <a:pt x="96" y="28"/>
                    </a:lnTo>
                    <a:lnTo>
                      <a:pt x="94" y="18"/>
                    </a:lnTo>
                    <a:lnTo>
                      <a:pt x="88" y="8"/>
                    </a:lnTo>
                    <a:lnTo>
                      <a:pt x="79" y="3"/>
                    </a:lnTo>
                    <a:lnTo>
                      <a:pt x="68" y="0"/>
                    </a:lnTo>
                    <a:lnTo>
                      <a:pt x="58" y="3"/>
                    </a:lnTo>
                    <a:lnTo>
                      <a:pt x="50" y="8"/>
                    </a:lnTo>
                    <a:lnTo>
                      <a:pt x="44" y="16"/>
                    </a:lnTo>
                    <a:lnTo>
                      <a:pt x="42" y="27"/>
                    </a:lnTo>
                    <a:lnTo>
                      <a:pt x="36" y="24"/>
                    </a:lnTo>
                    <a:lnTo>
                      <a:pt x="30" y="24"/>
                    </a:lnTo>
                    <a:lnTo>
                      <a:pt x="25" y="24"/>
                    </a:lnTo>
                    <a:lnTo>
                      <a:pt x="20" y="24"/>
                    </a:lnTo>
                    <a:lnTo>
                      <a:pt x="15" y="27"/>
                    </a:lnTo>
                    <a:lnTo>
                      <a:pt x="11" y="29"/>
                    </a:lnTo>
                    <a:lnTo>
                      <a:pt x="7" y="32"/>
                    </a:lnTo>
                    <a:lnTo>
                      <a:pt x="4" y="37"/>
                    </a:lnTo>
                    <a:lnTo>
                      <a:pt x="0" y="46"/>
                    </a:lnTo>
                    <a:lnTo>
                      <a:pt x="2" y="57"/>
                    </a:lnTo>
                    <a:lnTo>
                      <a:pt x="6" y="66"/>
                    </a:lnTo>
                    <a:lnTo>
                      <a:pt x="13" y="74"/>
                    </a:lnTo>
                    <a:lnTo>
                      <a:pt x="5" y="81"/>
                    </a:lnTo>
                    <a:lnTo>
                      <a:pt x="0" y="90"/>
                    </a:lnTo>
                    <a:lnTo>
                      <a:pt x="0" y="100"/>
                    </a:lnTo>
                    <a:lnTo>
                      <a:pt x="4" y="111"/>
                    </a:lnTo>
                    <a:lnTo>
                      <a:pt x="7" y="115"/>
                    </a:lnTo>
                    <a:lnTo>
                      <a:pt x="11" y="119"/>
                    </a:lnTo>
                    <a:lnTo>
                      <a:pt x="14" y="121"/>
                    </a:lnTo>
                    <a:lnTo>
                      <a:pt x="19" y="122"/>
                    </a:lnTo>
                    <a:lnTo>
                      <a:pt x="25" y="123"/>
                    </a:lnTo>
                    <a:lnTo>
                      <a:pt x="29" y="123"/>
                    </a:lnTo>
                    <a:lnTo>
                      <a:pt x="34" y="122"/>
                    </a:lnTo>
                    <a:lnTo>
                      <a:pt x="40" y="121"/>
                    </a:lnTo>
                    <a:lnTo>
                      <a:pt x="42" y="132"/>
                    </a:lnTo>
                    <a:lnTo>
                      <a:pt x="49" y="141"/>
                    </a:lnTo>
                    <a:lnTo>
                      <a:pt x="57" y="147"/>
                    </a:lnTo>
                    <a:lnTo>
                      <a:pt x="67" y="149"/>
                    </a:lnTo>
                    <a:lnTo>
                      <a:pt x="78" y="147"/>
                    </a:lnTo>
                    <a:lnTo>
                      <a:pt x="86" y="141"/>
                    </a:lnTo>
                    <a:lnTo>
                      <a:pt x="91" y="133"/>
                    </a:lnTo>
                    <a:lnTo>
                      <a:pt x="94" y="122"/>
                    </a:lnTo>
                    <a:lnTo>
                      <a:pt x="100" y="123"/>
                    </a:lnTo>
                    <a:lnTo>
                      <a:pt x="105" y="125"/>
                    </a:lnTo>
                    <a:lnTo>
                      <a:pt x="111" y="125"/>
                    </a:lnTo>
                    <a:lnTo>
                      <a:pt x="116" y="123"/>
                    </a:lnTo>
                    <a:lnTo>
                      <a:pt x="120" y="122"/>
                    </a:lnTo>
                    <a:lnTo>
                      <a:pt x="125" y="120"/>
                    </a:lnTo>
                    <a:lnTo>
                      <a:pt x="128" y="117"/>
                    </a:lnTo>
                    <a:lnTo>
                      <a:pt x="132" y="112"/>
                    </a:lnTo>
                    <a:lnTo>
                      <a:pt x="135" y="103"/>
                    </a:lnTo>
                    <a:lnTo>
                      <a:pt x="134" y="92"/>
                    </a:lnTo>
                    <a:lnTo>
                      <a:pt x="129" y="83"/>
                    </a:lnTo>
                    <a:lnTo>
                      <a:pt x="123" y="75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0" name="Freeform 231"/>
              <p:cNvSpPr>
                <a:spLocks/>
              </p:cNvSpPr>
              <p:nvPr/>
            </p:nvSpPr>
            <p:spPr bwMode="auto">
              <a:xfrm>
                <a:off x="2885" y="2380"/>
                <a:ext cx="20" cy="20"/>
              </a:xfrm>
              <a:custGeom>
                <a:avLst/>
                <a:gdLst>
                  <a:gd name="T0" fmla="*/ 1 w 39"/>
                  <a:gd name="T1" fmla="*/ 2 h 40"/>
                  <a:gd name="T2" fmla="*/ 1 w 39"/>
                  <a:gd name="T3" fmla="*/ 2 h 40"/>
                  <a:gd name="T4" fmla="*/ 1 w 39"/>
                  <a:gd name="T5" fmla="*/ 2 h 40"/>
                  <a:gd name="T6" fmla="*/ 1 w 39"/>
                  <a:gd name="T7" fmla="*/ 1 h 40"/>
                  <a:gd name="T8" fmla="*/ 0 w 39"/>
                  <a:gd name="T9" fmla="*/ 1 h 40"/>
                  <a:gd name="T10" fmla="*/ 1 w 39"/>
                  <a:gd name="T11" fmla="*/ 1 h 40"/>
                  <a:gd name="T12" fmla="*/ 1 w 39"/>
                  <a:gd name="T13" fmla="*/ 1 h 40"/>
                  <a:gd name="T14" fmla="*/ 1 w 39"/>
                  <a:gd name="T15" fmla="*/ 1 h 40"/>
                  <a:gd name="T16" fmla="*/ 1 w 39"/>
                  <a:gd name="T17" fmla="*/ 0 h 40"/>
                  <a:gd name="T18" fmla="*/ 1 w 39"/>
                  <a:gd name="T19" fmla="*/ 1 h 40"/>
                  <a:gd name="T20" fmla="*/ 2 w 39"/>
                  <a:gd name="T21" fmla="*/ 1 h 40"/>
                  <a:gd name="T22" fmla="*/ 2 w 39"/>
                  <a:gd name="T23" fmla="*/ 1 h 40"/>
                  <a:gd name="T24" fmla="*/ 2 w 39"/>
                  <a:gd name="T25" fmla="*/ 1 h 40"/>
                  <a:gd name="T26" fmla="*/ 2 w 39"/>
                  <a:gd name="T27" fmla="*/ 1 h 40"/>
                  <a:gd name="T28" fmla="*/ 2 w 39"/>
                  <a:gd name="T29" fmla="*/ 2 h 40"/>
                  <a:gd name="T30" fmla="*/ 1 w 39"/>
                  <a:gd name="T31" fmla="*/ 2 h 40"/>
                  <a:gd name="T32" fmla="*/ 1 w 39"/>
                  <a:gd name="T33" fmla="*/ 2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9" h="40">
                    <a:moveTo>
                      <a:pt x="19" y="40"/>
                    </a:moveTo>
                    <a:lnTo>
                      <a:pt x="11" y="38"/>
                    </a:lnTo>
                    <a:lnTo>
                      <a:pt x="5" y="34"/>
                    </a:lnTo>
                    <a:lnTo>
                      <a:pt x="1" y="27"/>
                    </a:lnTo>
                    <a:lnTo>
                      <a:pt x="0" y="20"/>
                    </a:lnTo>
                    <a:lnTo>
                      <a:pt x="1" y="12"/>
                    </a:lnTo>
                    <a:lnTo>
                      <a:pt x="5" y="6"/>
                    </a:lnTo>
                    <a:lnTo>
                      <a:pt x="11" y="2"/>
                    </a:lnTo>
                    <a:lnTo>
                      <a:pt x="19" y="0"/>
                    </a:lnTo>
                    <a:lnTo>
                      <a:pt x="26" y="2"/>
                    </a:lnTo>
                    <a:lnTo>
                      <a:pt x="33" y="6"/>
                    </a:lnTo>
                    <a:lnTo>
                      <a:pt x="38" y="12"/>
                    </a:lnTo>
                    <a:lnTo>
                      <a:pt x="39" y="20"/>
                    </a:lnTo>
                    <a:lnTo>
                      <a:pt x="38" y="27"/>
                    </a:lnTo>
                    <a:lnTo>
                      <a:pt x="33" y="34"/>
                    </a:lnTo>
                    <a:lnTo>
                      <a:pt x="26" y="38"/>
                    </a:lnTo>
                    <a:lnTo>
                      <a:pt x="19" y="4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1" name="Freeform 232"/>
              <p:cNvSpPr>
                <a:spLocks/>
              </p:cNvSpPr>
              <p:nvPr/>
            </p:nvSpPr>
            <p:spPr bwMode="auto">
              <a:xfrm>
                <a:off x="3744" y="3196"/>
                <a:ext cx="64" cy="90"/>
              </a:xfrm>
              <a:custGeom>
                <a:avLst/>
                <a:gdLst>
                  <a:gd name="T0" fmla="*/ 0 w 129"/>
                  <a:gd name="T1" fmla="*/ 5 h 181"/>
                  <a:gd name="T2" fmla="*/ 0 w 129"/>
                  <a:gd name="T3" fmla="*/ 5 h 181"/>
                  <a:gd name="T4" fmla="*/ 1 w 129"/>
                  <a:gd name="T5" fmla="*/ 4 h 181"/>
                  <a:gd name="T6" fmla="*/ 2 w 129"/>
                  <a:gd name="T7" fmla="*/ 4 h 181"/>
                  <a:gd name="T8" fmla="*/ 3 w 129"/>
                  <a:gd name="T9" fmla="*/ 3 h 181"/>
                  <a:gd name="T10" fmla="*/ 3 w 129"/>
                  <a:gd name="T11" fmla="*/ 3 h 181"/>
                  <a:gd name="T12" fmla="*/ 3 w 129"/>
                  <a:gd name="T13" fmla="*/ 2 h 181"/>
                  <a:gd name="T14" fmla="*/ 4 w 129"/>
                  <a:gd name="T15" fmla="*/ 1 h 181"/>
                  <a:gd name="T16" fmla="*/ 3 w 129"/>
                  <a:gd name="T17" fmla="*/ 0 h 181"/>
                  <a:gd name="T18" fmla="*/ 3 w 129"/>
                  <a:gd name="T19" fmla="*/ 0 h 181"/>
                  <a:gd name="T20" fmla="*/ 3 w 129"/>
                  <a:gd name="T21" fmla="*/ 0 h 181"/>
                  <a:gd name="T22" fmla="*/ 2 w 129"/>
                  <a:gd name="T23" fmla="*/ 0 h 181"/>
                  <a:gd name="T24" fmla="*/ 2 w 129"/>
                  <a:gd name="T25" fmla="*/ 0 h 181"/>
                  <a:gd name="T26" fmla="*/ 1 w 129"/>
                  <a:gd name="T27" fmla="*/ 0 h 181"/>
                  <a:gd name="T28" fmla="*/ 1 w 129"/>
                  <a:gd name="T29" fmla="*/ 1 h 181"/>
                  <a:gd name="T30" fmla="*/ 1 w 129"/>
                  <a:gd name="T31" fmla="*/ 1 h 181"/>
                  <a:gd name="T32" fmla="*/ 1 w 129"/>
                  <a:gd name="T33" fmla="*/ 2 h 181"/>
                  <a:gd name="T34" fmla="*/ 1 w 129"/>
                  <a:gd name="T35" fmla="*/ 2 h 181"/>
                  <a:gd name="T36" fmla="*/ 1 w 129"/>
                  <a:gd name="T37" fmla="*/ 3 h 181"/>
                  <a:gd name="T38" fmla="*/ 1 w 129"/>
                  <a:gd name="T39" fmla="*/ 4 h 181"/>
                  <a:gd name="T40" fmla="*/ 0 w 129"/>
                  <a:gd name="T41" fmla="*/ 4 h 181"/>
                  <a:gd name="T42" fmla="*/ 0 w 129"/>
                  <a:gd name="T43" fmla="*/ 5 h 181"/>
                  <a:gd name="T44" fmla="*/ 0 w 129"/>
                  <a:gd name="T45" fmla="*/ 5 h 181"/>
                  <a:gd name="T46" fmla="*/ 0 w 129"/>
                  <a:gd name="T47" fmla="*/ 5 h 181"/>
                  <a:gd name="T48" fmla="*/ 0 w 129"/>
                  <a:gd name="T49" fmla="*/ 5 h 18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9" h="181">
                    <a:moveTo>
                      <a:pt x="0" y="181"/>
                    </a:moveTo>
                    <a:lnTo>
                      <a:pt x="25" y="172"/>
                    </a:lnTo>
                    <a:lnTo>
                      <a:pt x="52" y="158"/>
                    </a:lnTo>
                    <a:lnTo>
                      <a:pt x="76" y="141"/>
                    </a:lnTo>
                    <a:lnTo>
                      <a:pt x="97" y="120"/>
                    </a:lnTo>
                    <a:lnTo>
                      <a:pt x="114" y="98"/>
                    </a:lnTo>
                    <a:lnTo>
                      <a:pt x="124" y="74"/>
                    </a:lnTo>
                    <a:lnTo>
                      <a:pt x="129" y="50"/>
                    </a:lnTo>
                    <a:lnTo>
                      <a:pt x="124" y="26"/>
                    </a:lnTo>
                    <a:lnTo>
                      <a:pt x="114" y="8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72" y="8"/>
                    </a:lnTo>
                    <a:lnTo>
                      <a:pt x="61" y="21"/>
                    </a:lnTo>
                    <a:lnTo>
                      <a:pt x="53" y="38"/>
                    </a:lnTo>
                    <a:lnTo>
                      <a:pt x="49" y="58"/>
                    </a:lnTo>
                    <a:lnTo>
                      <a:pt x="52" y="79"/>
                    </a:lnTo>
                    <a:lnTo>
                      <a:pt x="54" y="95"/>
                    </a:lnTo>
                    <a:lnTo>
                      <a:pt x="49" y="113"/>
                    </a:lnTo>
                    <a:lnTo>
                      <a:pt x="41" y="129"/>
                    </a:lnTo>
                    <a:lnTo>
                      <a:pt x="31" y="145"/>
                    </a:lnTo>
                    <a:lnTo>
                      <a:pt x="19" y="160"/>
                    </a:lnTo>
                    <a:lnTo>
                      <a:pt x="10" y="171"/>
                    </a:lnTo>
                    <a:lnTo>
                      <a:pt x="2" y="179"/>
                    </a:lnTo>
                    <a:lnTo>
                      <a:pt x="0" y="181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2" name="Freeform 233"/>
              <p:cNvSpPr>
                <a:spLocks/>
              </p:cNvSpPr>
              <p:nvPr/>
            </p:nvSpPr>
            <p:spPr bwMode="auto">
              <a:xfrm>
                <a:off x="3713" y="3180"/>
                <a:ext cx="45" cy="103"/>
              </a:xfrm>
              <a:custGeom>
                <a:avLst/>
                <a:gdLst>
                  <a:gd name="T0" fmla="*/ 2 w 90"/>
                  <a:gd name="T1" fmla="*/ 7 h 206"/>
                  <a:gd name="T2" fmla="*/ 3 w 90"/>
                  <a:gd name="T3" fmla="*/ 6 h 206"/>
                  <a:gd name="T4" fmla="*/ 3 w 90"/>
                  <a:gd name="T5" fmla="*/ 5 h 206"/>
                  <a:gd name="T6" fmla="*/ 3 w 90"/>
                  <a:gd name="T7" fmla="*/ 4 h 206"/>
                  <a:gd name="T8" fmla="*/ 3 w 90"/>
                  <a:gd name="T9" fmla="*/ 4 h 206"/>
                  <a:gd name="T10" fmla="*/ 3 w 90"/>
                  <a:gd name="T11" fmla="*/ 3 h 206"/>
                  <a:gd name="T12" fmla="*/ 3 w 90"/>
                  <a:gd name="T13" fmla="*/ 2 h 206"/>
                  <a:gd name="T14" fmla="*/ 3 w 90"/>
                  <a:gd name="T15" fmla="*/ 1 h 206"/>
                  <a:gd name="T16" fmla="*/ 2 w 90"/>
                  <a:gd name="T17" fmla="*/ 1 h 206"/>
                  <a:gd name="T18" fmla="*/ 2 w 90"/>
                  <a:gd name="T19" fmla="*/ 0 h 206"/>
                  <a:gd name="T20" fmla="*/ 1 w 90"/>
                  <a:gd name="T21" fmla="*/ 1 h 206"/>
                  <a:gd name="T22" fmla="*/ 1 w 90"/>
                  <a:gd name="T23" fmla="*/ 1 h 206"/>
                  <a:gd name="T24" fmla="*/ 1 w 90"/>
                  <a:gd name="T25" fmla="*/ 1 h 206"/>
                  <a:gd name="T26" fmla="*/ 0 w 90"/>
                  <a:gd name="T27" fmla="*/ 2 h 206"/>
                  <a:gd name="T28" fmla="*/ 1 w 90"/>
                  <a:gd name="T29" fmla="*/ 2 h 206"/>
                  <a:gd name="T30" fmla="*/ 1 w 90"/>
                  <a:gd name="T31" fmla="*/ 3 h 206"/>
                  <a:gd name="T32" fmla="*/ 1 w 90"/>
                  <a:gd name="T33" fmla="*/ 3 h 206"/>
                  <a:gd name="T34" fmla="*/ 2 w 90"/>
                  <a:gd name="T35" fmla="*/ 4 h 206"/>
                  <a:gd name="T36" fmla="*/ 2 w 90"/>
                  <a:gd name="T37" fmla="*/ 4 h 206"/>
                  <a:gd name="T38" fmla="*/ 2 w 90"/>
                  <a:gd name="T39" fmla="*/ 5 h 206"/>
                  <a:gd name="T40" fmla="*/ 2 w 90"/>
                  <a:gd name="T41" fmla="*/ 5 h 206"/>
                  <a:gd name="T42" fmla="*/ 2 w 90"/>
                  <a:gd name="T43" fmla="*/ 6 h 206"/>
                  <a:gd name="T44" fmla="*/ 2 w 90"/>
                  <a:gd name="T45" fmla="*/ 7 h 206"/>
                  <a:gd name="T46" fmla="*/ 2 w 90"/>
                  <a:gd name="T47" fmla="*/ 7 h 206"/>
                  <a:gd name="T48" fmla="*/ 2 w 90"/>
                  <a:gd name="T49" fmla="*/ 7 h 20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90" h="206">
                    <a:moveTo>
                      <a:pt x="50" y="206"/>
                    </a:moveTo>
                    <a:lnTo>
                      <a:pt x="65" y="183"/>
                    </a:lnTo>
                    <a:lnTo>
                      <a:pt x="77" y="157"/>
                    </a:lnTo>
                    <a:lnTo>
                      <a:pt x="85" y="128"/>
                    </a:lnTo>
                    <a:lnTo>
                      <a:pt x="90" y="99"/>
                    </a:lnTo>
                    <a:lnTo>
                      <a:pt x="88" y="70"/>
                    </a:lnTo>
                    <a:lnTo>
                      <a:pt x="83" y="45"/>
                    </a:lnTo>
                    <a:lnTo>
                      <a:pt x="70" y="23"/>
                    </a:lnTo>
                    <a:lnTo>
                      <a:pt x="52" y="7"/>
                    </a:lnTo>
                    <a:lnTo>
                      <a:pt x="33" y="0"/>
                    </a:lnTo>
                    <a:lnTo>
                      <a:pt x="18" y="2"/>
                    </a:lnTo>
                    <a:lnTo>
                      <a:pt x="7" y="12"/>
                    </a:lnTo>
                    <a:lnTo>
                      <a:pt x="1" y="26"/>
                    </a:lnTo>
                    <a:lnTo>
                      <a:pt x="0" y="43"/>
                    </a:lnTo>
                    <a:lnTo>
                      <a:pt x="3" y="61"/>
                    </a:lnTo>
                    <a:lnTo>
                      <a:pt x="12" y="80"/>
                    </a:lnTo>
                    <a:lnTo>
                      <a:pt x="27" y="93"/>
                    </a:lnTo>
                    <a:lnTo>
                      <a:pt x="39" y="106"/>
                    </a:lnTo>
                    <a:lnTo>
                      <a:pt x="47" y="122"/>
                    </a:lnTo>
                    <a:lnTo>
                      <a:pt x="52" y="141"/>
                    </a:lnTo>
                    <a:lnTo>
                      <a:pt x="53" y="159"/>
                    </a:lnTo>
                    <a:lnTo>
                      <a:pt x="53" y="178"/>
                    </a:lnTo>
                    <a:lnTo>
                      <a:pt x="53" y="193"/>
                    </a:lnTo>
                    <a:lnTo>
                      <a:pt x="50" y="203"/>
                    </a:lnTo>
                    <a:lnTo>
                      <a:pt x="50" y="206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3" name="Freeform 234"/>
              <p:cNvSpPr>
                <a:spLocks/>
              </p:cNvSpPr>
              <p:nvPr/>
            </p:nvSpPr>
            <p:spPr bwMode="auto">
              <a:xfrm>
                <a:off x="3745" y="3250"/>
                <a:ext cx="100" cy="50"/>
              </a:xfrm>
              <a:custGeom>
                <a:avLst/>
                <a:gdLst>
                  <a:gd name="T0" fmla="*/ 0 w 201"/>
                  <a:gd name="T1" fmla="*/ 3 h 99"/>
                  <a:gd name="T2" fmla="*/ 0 w 201"/>
                  <a:gd name="T3" fmla="*/ 3 h 99"/>
                  <a:gd name="T4" fmla="*/ 0 w 201"/>
                  <a:gd name="T5" fmla="*/ 3 h 99"/>
                  <a:gd name="T6" fmla="*/ 1 w 201"/>
                  <a:gd name="T7" fmla="*/ 3 h 99"/>
                  <a:gd name="T8" fmla="*/ 1 w 201"/>
                  <a:gd name="T9" fmla="*/ 3 h 99"/>
                  <a:gd name="T10" fmla="*/ 2 w 201"/>
                  <a:gd name="T11" fmla="*/ 4 h 99"/>
                  <a:gd name="T12" fmla="*/ 2 w 201"/>
                  <a:gd name="T13" fmla="*/ 4 h 99"/>
                  <a:gd name="T14" fmla="*/ 3 w 201"/>
                  <a:gd name="T15" fmla="*/ 4 h 99"/>
                  <a:gd name="T16" fmla="*/ 3 w 201"/>
                  <a:gd name="T17" fmla="*/ 4 h 99"/>
                  <a:gd name="T18" fmla="*/ 3 w 201"/>
                  <a:gd name="T19" fmla="*/ 3 h 99"/>
                  <a:gd name="T20" fmla="*/ 4 w 201"/>
                  <a:gd name="T21" fmla="*/ 3 h 99"/>
                  <a:gd name="T22" fmla="*/ 4 w 201"/>
                  <a:gd name="T23" fmla="*/ 3 h 99"/>
                  <a:gd name="T24" fmla="*/ 5 w 201"/>
                  <a:gd name="T25" fmla="*/ 3 h 99"/>
                  <a:gd name="T26" fmla="*/ 5 w 201"/>
                  <a:gd name="T27" fmla="*/ 3 h 99"/>
                  <a:gd name="T28" fmla="*/ 5 w 201"/>
                  <a:gd name="T29" fmla="*/ 3 h 99"/>
                  <a:gd name="T30" fmla="*/ 5 w 201"/>
                  <a:gd name="T31" fmla="*/ 2 h 99"/>
                  <a:gd name="T32" fmla="*/ 6 w 201"/>
                  <a:gd name="T33" fmla="*/ 2 h 99"/>
                  <a:gd name="T34" fmla="*/ 6 w 201"/>
                  <a:gd name="T35" fmla="*/ 1 h 99"/>
                  <a:gd name="T36" fmla="*/ 6 w 201"/>
                  <a:gd name="T37" fmla="*/ 1 h 99"/>
                  <a:gd name="T38" fmla="*/ 5 w 201"/>
                  <a:gd name="T39" fmla="*/ 1 h 99"/>
                  <a:gd name="T40" fmla="*/ 5 w 201"/>
                  <a:gd name="T41" fmla="*/ 0 h 99"/>
                  <a:gd name="T42" fmla="*/ 4 w 201"/>
                  <a:gd name="T43" fmla="*/ 1 h 99"/>
                  <a:gd name="T44" fmla="*/ 4 w 201"/>
                  <a:gd name="T45" fmla="*/ 1 h 99"/>
                  <a:gd name="T46" fmla="*/ 3 w 201"/>
                  <a:gd name="T47" fmla="*/ 1 h 99"/>
                  <a:gd name="T48" fmla="*/ 3 w 201"/>
                  <a:gd name="T49" fmla="*/ 2 h 99"/>
                  <a:gd name="T50" fmla="*/ 3 w 201"/>
                  <a:gd name="T51" fmla="*/ 2 h 99"/>
                  <a:gd name="T52" fmla="*/ 2 w 201"/>
                  <a:gd name="T53" fmla="*/ 2 h 99"/>
                  <a:gd name="T54" fmla="*/ 2 w 201"/>
                  <a:gd name="T55" fmla="*/ 3 h 99"/>
                  <a:gd name="T56" fmla="*/ 1 w 201"/>
                  <a:gd name="T57" fmla="*/ 3 h 99"/>
                  <a:gd name="T58" fmla="*/ 0 w 201"/>
                  <a:gd name="T59" fmla="*/ 3 h 99"/>
                  <a:gd name="T60" fmla="*/ 0 w 201"/>
                  <a:gd name="T61" fmla="*/ 3 h 99"/>
                  <a:gd name="T62" fmla="*/ 0 w 201"/>
                  <a:gd name="T63" fmla="*/ 3 h 99"/>
                  <a:gd name="T64" fmla="*/ 0 w 201"/>
                  <a:gd name="T65" fmla="*/ 3 h 9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01" h="99">
                    <a:moveTo>
                      <a:pt x="0" y="78"/>
                    </a:moveTo>
                    <a:lnTo>
                      <a:pt x="13" y="84"/>
                    </a:lnTo>
                    <a:lnTo>
                      <a:pt x="26" y="88"/>
                    </a:lnTo>
                    <a:lnTo>
                      <a:pt x="39" y="92"/>
                    </a:lnTo>
                    <a:lnTo>
                      <a:pt x="53" y="95"/>
                    </a:lnTo>
                    <a:lnTo>
                      <a:pt x="68" y="98"/>
                    </a:lnTo>
                    <a:lnTo>
                      <a:pt x="83" y="99"/>
                    </a:lnTo>
                    <a:lnTo>
                      <a:pt x="98" y="99"/>
                    </a:lnTo>
                    <a:lnTo>
                      <a:pt x="113" y="99"/>
                    </a:lnTo>
                    <a:lnTo>
                      <a:pt x="127" y="96"/>
                    </a:lnTo>
                    <a:lnTo>
                      <a:pt x="140" y="93"/>
                    </a:lnTo>
                    <a:lnTo>
                      <a:pt x="152" y="90"/>
                    </a:lnTo>
                    <a:lnTo>
                      <a:pt x="165" y="84"/>
                    </a:lnTo>
                    <a:lnTo>
                      <a:pt x="175" y="77"/>
                    </a:lnTo>
                    <a:lnTo>
                      <a:pt x="184" y="68"/>
                    </a:lnTo>
                    <a:lnTo>
                      <a:pt x="191" y="58"/>
                    </a:lnTo>
                    <a:lnTo>
                      <a:pt x="197" y="47"/>
                    </a:lnTo>
                    <a:lnTo>
                      <a:pt x="201" y="27"/>
                    </a:lnTo>
                    <a:lnTo>
                      <a:pt x="196" y="12"/>
                    </a:lnTo>
                    <a:lnTo>
                      <a:pt x="186" y="3"/>
                    </a:lnTo>
                    <a:lnTo>
                      <a:pt x="171" y="0"/>
                    </a:lnTo>
                    <a:lnTo>
                      <a:pt x="153" y="2"/>
                    </a:lnTo>
                    <a:lnTo>
                      <a:pt x="136" y="9"/>
                    </a:lnTo>
                    <a:lnTo>
                      <a:pt x="120" y="20"/>
                    </a:lnTo>
                    <a:lnTo>
                      <a:pt x="108" y="38"/>
                    </a:lnTo>
                    <a:lnTo>
                      <a:pt x="98" y="52"/>
                    </a:lnTo>
                    <a:lnTo>
                      <a:pt x="83" y="62"/>
                    </a:lnTo>
                    <a:lnTo>
                      <a:pt x="66" y="69"/>
                    </a:lnTo>
                    <a:lnTo>
                      <a:pt x="47" y="73"/>
                    </a:lnTo>
                    <a:lnTo>
                      <a:pt x="29" y="76"/>
                    </a:lnTo>
                    <a:lnTo>
                      <a:pt x="14" y="78"/>
                    </a:lnTo>
                    <a:lnTo>
                      <a:pt x="4" y="78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4" name="Freeform 235"/>
              <p:cNvSpPr>
                <a:spLocks/>
              </p:cNvSpPr>
              <p:nvPr/>
            </p:nvSpPr>
            <p:spPr bwMode="auto">
              <a:xfrm>
                <a:off x="3743" y="3295"/>
                <a:ext cx="99" cy="50"/>
              </a:xfrm>
              <a:custGeom>
                <a:avLst/>
                <a:gdLst>
                  <a:gd name="T0" fmla="*/ 0 w 198"/>
                  <a:gd name="T1" fmla="*/ 0 h 100"/>
                  <a:gd name="T2" fmla="*/ 1 w 198"/>
                  <a:gd name="T3" fmla="*/ 1 h 100"/>
                  <a:gd name="T4" fmla="*/ 2 w 198"/>
                  <a:gd name="T5" fmla="*/ 2 h 100"/>
                  <a:gd name="T6" fmla="*/ 2 w 198"/>
                  <a:gd name="T7" fmla="*/ 3 h 100"/>
                  <a:gd name="T8" fmla="*/ 3 w 198"/>
                  <a:gd name="T9" fmla="*/ 3 h 100"/>
                  <a:gd name="T10" fmla="*/ 4 w 198"/>
                  <a:gd name="T11" fmla="*/ 3 h 100"/>
                  <a:gd name="T12" fmla="*/ 5 w 198"/>
                  <a:gd name="T13" fmla="*/ 4 h 100"/>
                  <a:gd name="T14" fmla="*/ 5 w 198"/>
                  <a:gd name="T15" fmla="*/ 4 h 100"/>
                  <a:gd name="T16" fmla="*/ 6 w 198"/>
                  <a:gd name="T17" fmla="*/ 3 h 100"/>
                  <a:gd name="T18" fmla="*/ 6 w 198"/>
                  <a:gd name="T19" fmla="*/ 3 h 100"/>
                  <a:gd name="T20" fmla="*/ 7 w 198"/>
                  <a:gd name="T21" fmla="*/ 2 h 100"/>
                  <a:gd name="T22" fmla="*/ 7 w 198"/>
                  <a:gd name="T23" fmla="*/ 2 h 100"/>
                  <a:gd name="T24" fmla="*/ 6 w 198"/>
                  <a:gd name="T25" fmla="*/ 2 h 100"/>
                  <a:gd name="T26" fmla="*/ 6 w 198"/>
                  <a:gd name="T27" fmla="*/ 1 h 100"/>
                  <a:gd name="T28" fmla="*/ 5 w 198"/>
                  <a:gd name="T29" fmla="*/ 1 h 100"/>
                  <a:gd name="T30" fmla="*/ 5 w 198"/>
                  <a:gd name="T31" fmla="*/ 1 h 100"/>
                  <a:gd name="T32" fmla="*/ 4 w 198"/>
                  <a:gd name="T33" fmla="*/ 1 h 100"/>
                  <a:gd name="T34" fmla="*/ 3 w 198"/>
                  <a:gd name="T35" fmla="*/ 2 h 100"/>
                  <a:gd name="T36" fmla="*/ 3 w 198"/>
                  <a:gd name="T37" fmla="*/ 2 h 100"/>
                  <a:gd name="T38" fmla="*/ 2 w 198"/>
                  <a:gd name="T39" fmla="*/ 1 h 100"/>
                  <a:gd name="T40" fmla="*/ 2 w 198"/>
                  <a:gd name="T41" fmla="*/ 1 h 100"/>
                  <a:gd name="T42" fmla="*/ 1 w 198"/>
                  <a:gd name="T43" fmla="*/ 1 h 100"/>
                  <a:gd name="T44" fmla="*/ 1 w 198"/>
                  <a:gd name="T45" fmla="*/ 1 h 100"/>
                  <a:gd name="T46" fmla="*/ 1 w 198"/>
                  <a:gd name="T47" fmla="*/ 1 h 100"/>
                  <a:gd name="T48" fmla="*/ 0 w 198"/>
                  <a:gd name="T49" fmla="*/ 0 h 1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98" h="100">
                    <a:moveTo>
                      <a:pt x="0" y="0"/>
                    </a:moveTo>
                    <a:lnTo>
                      <a:pt x="15" y="23"/>
                    </a:lnTo>
                    <a:lnTo>
                      <a:pt x="33" y="44"/>
                    </a:lnTo>
                    <a:lnTo>
                      <a:pt x="55" y="65"/>
                    </a:lnTo>
                    <a:lnTo>
                      <a:pt x="79" y="81"/>
                    </a:lnTo>
                    <a:lnTo>
                      <a:pt x="105" y="94"/>
                    </a:lnTo>
                    <a:lnTo>
                      <a:pt x="130" y="100"/>
                    </a:lnTo>
                    <a:lnTo>
                      <a:pt x="154" y="99"/>
                    </a:lnTo>
                    <a:lnTo>
                      <a:pt x="177" y="89"/>
                    </a:lnTo>
                    <a:lnTo>
                      <a:pt x="192" y="76"/>
                    </a:lnTo>
                    <a:lnTo>
                      <a:pt x="198" y="61"/>
                    </a:lnTo>
                    <a:lnTo>
                      <a:pt x="194" y="47"/>
                    </a:lnTo>
                    <a:lnTo>
                      <a:pt x="184" y="35"/>
                    </a:lnTo>
                    <a:lnTo>
                      <a:pt x="169" y="26"/>
                    </a:lnTo>
                    <a:lnTo>
                      <a:pt x="151" y="21"/>
                    </a:lnTo>
                    <a:lnTo>
                      <a:pt x="131" y="23"/>
                    </a:lnTo>
                    <a:lnTo>
                      <a:pt x="111" y="29"/>
                    </a:lnTo>
                    <a:lnTo>
                      <a:pt x="95" y="34"/>
                    </a:lnTo>
                    <a:lnTo>
                      <a:pt x="78" y="34"/>
                    </a:lnTo>
                    <a:lnTo>
                      <a:pt x="58" y="29"/>
                    </a:lnTo>
                    <a:lnTo>
                      <a:pt x="41" y="23"/>
                    </a:lnTo>
                    <a:lnTo>
                      <a:pt x="25" y="15"/>
                    </a:lnTo>
                    <a:lnTo>
                      <a:pt x="11" y="8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5" name="Freeform 236"/>
              <p:cNvSpPr>
                <a:spLocks/>
              </p:cNvSpPr>
              <p:nvPr/>
            </p:nvSpPr>
            <p:spPr bwMode="auto">
              <a:xfrm>
                <a:off x="3735" y="3304"/>
                <a:ext cx="68" cy="87"/>
              </a:xfrm>
              <a:custGeom>
                <a:avLst/>
                <a:gdLst>
                  <a:gd name="T0" fmla="*/ 0 w 136"/>
                  <a:gd name="T1" fmla="*/ 0 h 174"/>
                  <a:gd name="T2" fmla="*/ 0 w 136"/>
                  <a:gd name="T3" fmla="*/ 1 h 174"/>
                  <a:gd name="T4" fmla="*/ 1 w 136"/>
                  <a:gd name="T5" fmla="*/ 2 h 174"/>
                  <a:gd name="T6" fmla="*/ 1 w 136"/>
                  <a:gd name="T7" fmla="*/ 3 h 174"/>
                  <a:gd name="T8" fmla="*/ 1 w 136"/>
                  <a:gd name="T9" fmla="*/ 4 h 174"/>
                  <a:gd name="T10" fmla="*/ 2 w 136"/>
                  <a:gd name="T11" fmla="*/ 5 h 174"/>
                  <a:gd name="T12" fmla="*/ 2 w 136"/>
                  <a:gd name="T13" fmla="*/ 5 h 174"/>
                  <a:gd name="T14" fmla="*/ 3 w 136"/>
                  <a:gd name="T15" fmla="*/ 6 h 174"/>
                  <a:gd name="T16" fmla="*/ 4 w 136"/>
                  <a:gd name="T17" fmla="*/ 6 h 174"/>
                  <a:gd name="T18" fmla="*/ 4 w 136"/>
                  <a:gd name="T19" fmla="*/ 6 h 174"/>
                  <a:gd name="T20" fmla="*/ 5 w 136"/>
                  <a:gd name="T21" fmla="*/ 6 h 174"/>
                  <a:gd name="T22" fmla="*/ 5 w 136"/>
                  <a:gd name="T23" fmla="*/ 5 h 174"/>
                  <a:gd name="T24" fmla="*/ 5 w 136"/>
                  <a:gd name="T25" fmla="*/ 5 h 174"/>
                  <a:gd name="T26" fmla="*/ 4 w 136"/>
                  <a:gd name="T27" fmla="*/ 4 h 174"/>
                  <a:gd name="T28" fmla="*/ 4 w 136"/>
                  <a:gd name="T29" fmla="*/ 4 h 174"/>
                  <a:gd name="T30" fmla="*/ 3 w 136"/>
                  <a:gd name="T31" fmla="*/ 3 h 174"/>
                  <a:gd name="T32" fmla="*/ 3 w 136"/>
                  <a:gd name="T33" fmla="*/ 3 h 174"/>
                  <a:gd name="T34" fmla="*/ 2 w 136"/>
                  <a:gd name="T35" fmla="*/ 3 h 174"/>
                  <a:gd name="T36" fmla="*/ 2 w 136"/>
                  <a:gd name="T37" fmla="*/ 3 h 174"/>
                  <a:gd name="T38" fmla="*/ 1 w 136"/>
                  <a:gd name="T39" fmla="*/ 2 h 174"/>
                  <a:gd name="T40" fmla="*/ 1 w 136"/>
                  <a:gd name="T41" fmla="*/ 2 h 174"/>
                  <a:gd name="T42" fmla="*/ 1 w 136"/>
                  <a:gd name="T43" fmla="*/ 1 h 174"/>
                  <a:gd name="T44" fmla="*/ 1 w 136"/>
                  <a:gd name="T45" fmla="*/ 1 h 174"/>
                  <a:gd name="T46" fmla="*/ 1 w 136"/>
                  <a:gd name="T47" fmla="*/ 1 h 174"/>
                  <a:gd name="T48" fmla="*/ 0 w 136"/>
                  <a:gd name="T49" fmla="*/ 0 h 17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36" h="174">
                    <a:moveTo>
                      <a:pt x="0" y="0"/>
                    </a:moveTo>
                    <a:lnTo>
                      <a:pt x="0" y="28"/>
                    </a:lnTo>
                    <a:lnTo>
                      <a:pt x="2" y="56"/>
                    </a:lnTo>
                    <a:lnTo>
                      <a:pt x="10" y="85"/>
                    </a:lnTo>
                    <a:lnTo>
                      <a:pt x="20" y="113"/>
                    </a:lnTo>
                    <a:lnTo>
                      <a:pt x="35" y="137"/>
                    </a:lnTo>
                    <a:lnTo>
                      <a:pt x="53" y="157"/>
                    </a:lnTo>
                    <a:lnTo>
                      <a:pt x="74" y="169"/>
                    </a:lnTo>
                    <a:lnTo>
                      <a:pt x="99" y="174"/>
                    </a:lnTo>
                    <a:lnTo>
                      <a:pt x="118" y="170"/>
                    </a:lnTo>
                    <a:lnTo>
                      <a:pt x="131" y="161"/>
                    </a:lnTo>
                    <a:lnTo>
                      <a:pt x="136" y="147"/>
                    </a:lnTo>
                    <a:lnTo>
                      <a:pt x="133" y="132"/>
                    </a:lnTo>
                    <a:lnTo>
                      <a:pt x="126" y="116"/>
                    </a:lnTo>
                    <a:lnTo>
                      <a:pt x="114" y="102"/>
                    </a:lnTo>
                    <a:lnTo>
                      <a:pt x="96" y="92"/>
                    </a:lnTo>
                    <a:lnTo>
                      <a:pt x="77" y="88"/>
                    </a:lnTo>
                    <a:lnTo>
                      <a:pt x="61" y="83"/>
                    </a:lnTo>
                    <a:lnTo>
                      <a:pt x="46" y="73"/>
                    </a:lnTo>
                    <a:lnTo>
                      <a:pt x="32" y="59"/>
                    </a:lnTo>
                    <a:lnTo>
                      <a:pt x="21" y="43"/>
                    </a:lnTo>
                    <a:lnTo>
                      <a:pt x="12" y="26"/>
                    </a:lnTo>
                    <a:lnTo>
                      <a:pt x="5" y="13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6" name="Freeform 237"/>
              <p:cNvSpPr>
                <a:spLocks/>
              </p:cNvSpPr>
              <p:nvPr/>
            </p:nvSpPr>
            <p:spPr bwMode="auto">
              <a:xfrm>
                <a:off x="3490" y="3260"/>
                <a:ext cx="234" cy="81"/>
              </a:xfrm>
              <a:custGeom>
                <a:avLst/>
                <a:gdLst>
                  <a:gd name="T0" fmla="*/ 0 w 469"/>
                  <a:gd name="T1" fmla="*/ 0 h 163"/>
                  <a:gd name="T2" fmla="*/ 0 w 469"/>
                  <a:gd name="T3" fmla="*/ 0 h 163"/>
                  <a:gd name="T4" fmla="*/ 0 w 469"/>
                  <a:gd name="T5" fmla="*/ 0 h 163"/>
                  <a:gd name="T6" fmla="*/ 0 w 469"/>
                  <a:gd name="T7" fmla="*/ 0 h 163"/>
                  <a:gd name="T8" fmla="*/ 0 w 469"/>
                  <a:gd name="T9" fmla="*/ 0 h 163"/>
                  <a:gd name="T10" fmla="*/ 1 w 469"/>
                  <a:gd name="T11" fmla="*/ 1 h 163"/>
                  <a:gd name="T12" fmla="*/ 1 w 469"/>
                  <a:gd name="T13" fmla="*/ 1 h 163"/>
                  <a:gd name="T14" fmla="*/ 2 w 469"/>
                  <a:gd name="T15" fmla="*/ 2 h 163"/>
                  <a:gd name="T16" fmla="*/ 3 w 469"/>
                  <a:gd name="T17" fmla="*/ 2 h 163"/>
                  <a:gd name="T18" fmla="*/ 4 w 469"/>
                  <a:gd name="T19" fmla="*/ 3 h 163"/>
                  <a:gd name="T20" fmla="*/ 5 w 469"/>
                  <a:gd name="T21" fmla="*/ 3 h 163"/>
                  <a:gd name="T22" fmla="*/ 6 w 469"/>
                  <a:gd name="T23" fmla="*/ 4 h 163"/>
                  <a:gd name="T24" fmla="*/ 7 w 469"/>
                  <a:gd name="T25" fmla="*/ 4 h 163"/>
                  <a:gd name="T26" fmla="*/ 8 w 469"/>
                  <a:gd name="T27" fmla="*/ 4 h 163"/>
                  <a:gd name="T28" fmla="*/ 10 w 469"/>
                  <a:gd name="T29" fmla="*/ 5 h 163"/>
                  <a:gd name="T30" fmla="*/ 11 w 469"/>
                  <a:gd name="T31" fmla="*/ 5 h 163"/>
                  <a:gd name="T32" fmla="*/ 12 w 469"/>
                  <a:gd name="T33" fmla="*/ 4 h 163"/>
                  <a:gd name="T34" fmla="*/ 13 w 469"/>
                  <a:gd name="T35" fmla="*/ 4 h 163"/>
                  <a:gd name="T36" fmla="*/ 13 w 469"/>
                  <a:gd name="T37" fmla="*/ 4 h 163"/>
                  <a:gd name="T38" fmla="*/ 14 w 469"/>
                  <a:gd name="T39" fmla="*/ 3 h 163"/>
                  <a:gd name="T40" fmla="*/ 14 w 469"/>
                  <a:gd name="T41" fmla="*/ 3 h 163"/>
                  <a:gd name="T42" fmla="*/ 14 w 469"/>
                  <a:gd name="T43" fmla="*/ 2 h 163"/>
                  <a:gd name="T44" fmla="*/ 14 w 469"/>
                  <a:gd name="T45" fmla="*/ 2 h 163"/>
                  <a:gd name="T46" fmla="*/ 14 w 469"/>
                  <a:gd name="T47" fmla="*/ 2 h 163"/>
                  <a:gd name="T48" fmla="*/ 14 w 469"/>
                  <a:gd name="T49" fmla="*/ 2 h 163"/>
                  <a:gd name="T50" fmla="*/ 14 w 469"/>
                  <a:gd name="T51" fmla="*/ 2 h 163"/>
                  <a:gd name="T52" fmla="*/ 14 w 469"/>
                  <a:gd name="T53" fmla="*/ 2 h 163"/>
                  <a:gd name="T54" fmla="*/ 14 w 469"/>
                  <a:gd name="T55" fmla="*/ 2 h 163"/>
                  <a:gd name="T56" fmla="*/ 14 w 469"/>
                  <a:gd name="T57" fmla="*/ 3 h 163"/>
                  <a:gd name="T58" fmla="*/ 13 w 469"/>
                  <a:gd name="T59" fmla="*/ 3 h 163"/>
                  <a:gd name="T60" fmla="*/ 13 w 469"/>
                  <a:gd name="T61" fmla="*/ 3 h 163"/>
                  <a:gd name="T62" fmla="*/ 12 w 469"/>
                  <a:gd name="T63" fmla="*/ 4 h 163"/>
                  <a:gd name="T64" fmla="*/ 12 w 469"/>
                  <a:gd name="T65" fmla="*/ 4 h 163"/>
                  <a:gd name="T66" fmla="*/ 11 w 469"/>
                  <a:gd name="T67" fmla="*/ 4 h 163"/>
                  <a:gd name="T68" fmla="*/ 10 w 469"/>
                  <a:gd name="T69" fmla="*/ 4 h 163"/>
                  <a:gd name="T70" fmla="*/ 9 w 469"/>
                  <a:gd name="T71" fmla="*/ 4 h 163"/>
                  <a:gd name="T72" fmla="*/ 7 w 469"/>
                  <a:gd name="T73" fmla="*/ 4 h 163"/>
                  <a:gd name="T74" fmla="*/ 6 w 469"/>
                  <a:gd name="T75" fmla="*/ 3 h 163"/>
                  <a:gd name="T76" fmla="*/ 4 w 469"/>
                  <a:gd name="T77" fmla="*/ 2 h 163"/>
                  <a:gd name="T78" fmla="*/ 2 w 469"/>
                  <a:gd name="T79" fmla="*/ 1 h 163"/>
                  <a:gd name="T80" fmla="*/ 0 w 469"/>
                  <a:gd name="T81" fmla="*/ 0 h 16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469" h="163">
                    <a:moveTo>
                      <a:pt x="9" y="5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6" y="8"/>
                    </a:lnTo>
                    <a:lnTo>
                      <a:pt x="16" y="19"/>
                    </a:lnTo>
                    <a:lnTo>
                      <a:pt x="32" y="34"/>
                    </a:lnTo>
                    <a:lnTo>
                      <a:pt x="53" y="50"/>
                    </a:lnTo>
                    <a:lnTo>
                      <a:pt x="78" y="67"/>
                    </a:lnTo>
                    <a:lnTo>
                      <a:pt x="107" y="85"/>
                    </a:lnTo>
                    <a:lnTo>
                      <a:pt x="138" y="104"/>
                    </a:lnTo>
                    <a:lnTo>
                      <a:pt x="173" y="121"/>
                    </a:lnTo>
                    <a:lnTo>
                      <a:pt x="210" y="137"/>
                    </a:lnTo>
                    <a:lnTo>
                      <a:pt x="248" y="149"/>
                    </a:lnTo>
                    <a:lnTo>
                      <a:pt x="287" y="158"/>
                    </a:lnTo>
                    <a:lnTo>
                      <a:pt x="326" y="163"/>
                    </a:lnTo>
                    <a:lnTo>
                      <a:pt x="366" y="161"/>
                    </a:lnTo>
                    <a:lnTo>
                      <a:pt x="405" y="154"/>
                    </a:lnTo>
                    <a:lnTo>
                      <a:pt x="425" y="146"/>
                    </a:lnTo>
                    <a:lnTo>
                      <a:pt x="440" y="135"/>
                    </a:lnTo>
                    <a:lnTo>
                      <a:pt x="451" y="121"/>
                    </a:lnTo>
                    <a:lnTo>
                      <a:pt x="460" y="106"/>
                    </a:lnTo>
                    <a:lnTo>
                      <a:pt x="464" y="91"/>
                    </a:lnTo>
                    <a:lnTo>
                      <a:pt x="468" y="80"/>
                    </a:lnTo>
                    <a:lnTo>
                      <a:pt x="469" y="72"/>
                    </a:lnTo>
                    <a:lnTo>
                      <a:pt x="469" y="68"/>
                    </a:lnTo>
                    <a:lnTo>
                      <a:pt x="468" y="70"/>
                    </a:lnTo>
                    <a:lnTo>
                      <a:pt x="465" y="76"/>
                    </a:lnTo>
                    <a:lnTo>
                      <a:pt x="462" y="85"/>
                    </a:lnTo>
                    <a:lnTo>
                      <a:pt x="455" y="97"/>
                    </a:lnTo>
                    <a:lnTo>
                      <a:pt x="445" y="108"/>
                    </a:lnTo>
                    <a:lnTo>
                      <a:pt x="432" y="121"/>
                    </a:lnTo>
                    <a:lnTo>
                      <a:pt x="415" y="131"/>
                    </a:lnTo>
                    <a:lnTo>
                      <a:pt x="393" y="139"/>
                    </a:lnTo>
                    <a:lnTo>
                      <a:pt x="366" y="145"/>
                    </a:lnTo>
                    <a:lnTo>
                      <a:pt x="335" y="145"/>
                    </a:lnTo>
                    <a:lnTo>
                      <a:pt x="297" y="142"/>
                    </a:lnTo>
                    <a:lnTo>
                      <a:pt x="255" y="130"/>
                    </a:lnTo>
                    <a:lnTo>
                      <a:pt x="204" y="113"/>
                    </a:lnTo>
                    <a:lnTo>
                      <a:pt x="146" y="87"/>
                    </a:lnTo>
                    <a:lnTo>
                      <a:pt x="82" y="51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7" name="Freeform 238"/>
              <p:cNvSpPr>
                <a:spLocks/>
              </p:cNvSpPr>
              <p:nvPr/>
            </p:nvSpPr>
            <p:spPr bwMode="auto">
              <a:xfrm>
                <a:off x="3587" y="3175"/>
                <a:ext cx="71" cy="73"/>
              </a:xfrm>
              <a:custGeom>
                <a:avLst/>
                <a:gdLst>
                  <a:gd name="T0" fmla="*/ 3 w 142"/>
                  <a:gd name="T1" fmla="*/ 5 h 145"/>
                  <a:gd name="T2" fmla="*/ 3 w 142"/>
                  <a:gd name="T3" fmla="*/ 5 h 145"/>
                  <a:gd name="T4" fmla="*/ 2 w 142"/>
                  <a:gd name="T5" fmla="*/ 5 h 145"/>
                  <a:gd name="T6" fmla="*/ 2 w 142"/>
                  <a:gd name="T7" fmla="*/ 4 h 145"/>
                  <a:gd name="T8" fmla="*/ 1 w 142"/>
                  <a:gd name="T9" fmla="*/ 4 h 145"/>
                  <a:gd name="T10" fmla="*/ 1 w 142"/>
                  <a:gd name="T11" fmla="*/ 4 h 145"/>
                  <a:gd name="T12" fmla="*/ 1 w 142"/>
                  <a:gd name="T13" fmla="*/ 4 h 145"/>
                  <a:gd name="T14" fmla="*/ 1 w 142"/>
                  <a:gd name="T15" fmla="*/ 4 h 145"/>
                  <a:gd name="T16" fmla="*/ 0 w 142"/>
                  <a:gd name="T17" fmla="*/ 3 h 145"/>
                  <a:gd name="T18" fmla="*/ 1 w 142"/>
                  <a:gd name="T19" fmla="*/ 3 h 145"/>
                  <a:gd name="T20" fmla="*/ 1 w 142"/>
                  <a:gd name="T21" fmla="*/ 2 h 145"/>
                  <a:gd name="T22" fmla="*/ 1 w 142"/>
                  <a:gd name="T23" fmla="*/ 1 h 145"/>
                  <a:gd name="T24" fmla="*/ 1 w 142"/>
                  <a:gd name="T25" fmla="*/ 1 h 145"/>
                  <a:gd name="T26" fmla="*/ 1 w 142"/>
                  <a:gd name="T27" fmla="*/ 1 h 145"/>
                  <a:gd name="T28" fmla="*/ 2 w 142"/>
                  <a:gd name="T29" fmla="*/ 1 h 145"/>
                  <a:gd name="T30" fmla="*/ 2 w 142"/>
                  <a:gd name="T31" fmla="*/ 1 h 145"/>
                  <a:gd name="T32" fmla="*/ 2 w 142"/>
                  <a:gd name="T33" fmla="*/ 1 h 145"/>
                  <a:gd name="T34" fmla="*/ 3 w 142"/>
                  <a:gd name="T35" fmla="*/ 0 h 145"/>
                  <a:gd name="T36" fmla="*/ 3 w 142"/>
                  <a:gd name="T37" fmla="*/ 1 h 145"/>
                  <a:gd name="T38" fmla="*/ 4 w 142"/>
                  <a:gd name="T39" fmla="*/ 1 h 145"/>
                  <a:gd name="T40" fmla="*/ 4 w 142"/>
                  <a:gd name="T41" fmla="*/ 1 h 145"/>
                  <a:gd name="T42" fmla="*/ 4 w 142"/>
                  <a:gd name="T43" fmla="*/ 1 h 145"/>
                  <a:gd name="T44" fmla="*/ 5 w 142"/>
                  <a:gd name="T45" fmla="*/ 2 h 145"/>
                  <a:gd name="T46" fmla="*/ 5 w 142"/>
                  <a:gd name="T47" fmla="*/ 2 h 145"/>
                  <a:gd name="T48" fmla="*/ 5 w 142"/>
                  <a:gd name="T49" fmla="*/ 2 h 145"/>
                  <a:gd name="T50" fmla="*/ 5 w 142"/>
                  <a:gd name="T51" fmla="*/ 3 h 145"/>
                  <a:gd name="T52" fmla="*/ 5 w 142"/>
                  <a:gd name="T53" fmla="*/ 3 h 145"/>
                  <a:gd name="T54" fmla="*/ 5 w 142"/>
                  <a:gd name="T55" fmla="*/ 4 h 145"/>
                  <a:gd name="T56" fmla="*/ 4 w 142"/>
                  <a:gd name="T57" fmla="*/ 4 h 145"/>
                  <a:gd name="T58" fmla="*/ 4 w 142"/>
                  <a:gd name="T59" fmla="*/ 5 h 145"/>
                  <a:gd name="T60" fmla="*/ 4 w 142"/>
                  <a:gd name="T61" fmla="*/ 5 h 145"/>
                  <a:gd name="T62" fmla="*/ 3 w 142"/>
                  <a:gd name="T63" fmla="*/ 4 h 14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42" h="145">
                    <a:moveTo>
                      <a:pt x="89" y="123"/>
                    </a:moveTo>
                    <a:lnTo>
                      <a:pt x="85" y="134"/>
                    </a:lnTo>
                    <a:lnTo>
                      <a:pt x="76" y="140"/>
                    </a:lnTo>
                    <a:lnTo>
                      <a:pt x="67" y="145"/>
                    </a:lnTo>
                    <a:lnTo>
                      <a:pt x="57" y="145"/>
                    </a:lnTo>
                    <a:lnTo>
                      <a:pt x="48" y="140"/>
                    </a:lnTo>
                    <a:lnTo>
                      <a:pt x="41" y="134"/>
                    </a:lnTo>
                    <a:lnTo>
                      <a:pt x="37" y="124"/>
                    </a:lnTo>
                    <a:lnTo>
                      <a:pt x="36" y="113"/>
                    </a:lnTo>
                    <a:lnTo>
                      <a:pt x="30" y="114"/>
                    </a:lnTo>
                    <a:lnTo>
                      <a:pt x="25" y="114"/>
                    </a:lnTo>
                    <a:lnTo>
                      <a:pt x="20" y="113"/>
                    </a:lnTo>
                    <a:lnTo>
                      <a:pt x="15" y="112"/>
                    </a:lnTo>
                    <a:lnTo>
                      <a:pt x="11" y="108"/>
                    </a:lnTo>
                    <a:lnTo>
                      <a:pt x="7" y="105"/>
                    </a:lnTo>
                    <a:lnTo>
                      <a:pt x="4" y="101"/>
                    </a:lnTo>
                    <a:lnTo>
                      <a:pt x="2" y="97"/>
                    </a:lnTo>
                    <a:lnTo>
                      <a:pt x="0" y="86"/>
                    </a:lnTo>
                    <a:lnTo>
                      <a:pt x="3" y="76"/>
                    </a:lnTo>
                    <a:lnTo>
                      <a:pt x="9" y="68"/>
                    </a:lnTo>
                    <a:lnTo>
                      <a:pt x="18" y="62"/>
                    </a:lnTo>
                    <a:lnTo>
                      <a:pt x="12" y="53"/>
                    </a:lnTo>
                    <a:lnTo>
                      <a:pt x="10" y="43"/>
                    </a:lnTo>
                    <a:lnTo>
                      <a:pt x="11" y="32"/>
                    </a:lnTo>
                    <a:lnTo>
                      <a:pt x="15" y="23"/>
                    </a:lnTo>
                    <a:lnTo>
                      <a:pt x="19" y="20"/>
                    </a:lnTo>
                    <a:lnTo>
                      <a:pt x="24" y="17"/>
                    </a:lnTo>
                    <a:lnTo>
                      <a:pt x="28" y="16"/>
                    </a:lnTo>
                    <a:lnTo>
                      <a:pt x="33" y="15"/>
                    </a:lnTo>
                    <a:lnTo>
                      <a:pt x="38" y="15"/>
                    </a:lnTo>
                    <a:lnTo>
                      <a:pt x="43" y="16"/>
                    </a:lnTo>
                    <a:lnTo>
                      <a:pt x="49" y="18"/>
                    </a:lnTo>
                    <a:lnTo>
                      <a:pt x="53" y="21"/>
                    </a:lnTo>
                    <a:lnTo>
                      <a:pt x="58" y="10"/>
                    </a:lnTo>
                    <a:lnTo>
                      <a:pt x="66" y="3"/>
                    </a:lnTo>
                    <a:lnTo>
                      <a:pt x="75" y="0"/>
                    </a:lnTo>
                    <a:lnTo>
                      <a:pt x="86" y="0"/>
                    </a:lnTo>
                    <a:lnTo>
                      <a:pt x="95" y="3"/>
                    </a:lnTo>
                    <a:lnTo>
                      <a:pt x="102" y="10"/>
                    </a:lnTo>
                    <a:lnTo>
                      <a:pt x="106" y="21"/>
                    </a:lnTo>
                    <a:lnTo>
                      <a:pt x="106" y="31"/>
                    </a:lnTo>
                    <a:lnTo>
                      <a:pt x="112" y="30"/>
                    </a:lnTo>
                    <a:lnTo>
                      <a:pt x="118" y="30"/>
                    </a:lnTo>
                    <a:lnTo>
                      <a:pt x="123" y="31"/>
                    </a:lnTo>
                    <a:lnTo>
                      <a:pt x="128" y="33"/>
                    </a:lnTo>
                    <a:lnTo>
                      <a:pt x="133" y="36"/>
                    </a:lnTo>
                    <a:lnTo>
                      <a:pt x="136" y="39"/>
                    </a:lnTo>
                    <a:lnTo>
                      <a:pt x="139" y="44"/>
                    </a:lnTo>
                    <a:lnTo>
                      <a:pt x="141" y="48"/>
                    </a:lnTo>
                    <a:lnTo>
                      <a:pt x="142" y="58"/>
                    </a:lnTo>
                    <a:lnTo>
                      <a:pt x="140" y="68"/>
                    </a:lnTo>
                    <a:lnTo>
                      <a:pt x="134" y="76"/>
                    </a:lnTo>
                    <a:lnTo>
                      <a:pt x="125" y="83"/>
                    </a:lnTo>
                    <a:lnTo>
                      <a:pt x="131" y="92"/>
                    </a:lnTo>
                    <a:lnTo>
                      <a:pt x="133" y="101"/>
                    </a:lnTo>
                    <a:lnTo>
                      <a:pt x="132" y="112"/>
                    </a:lnTo>
                    <a:lnTo>
                      <a:pt x="127" y="121"/>
                    </a:lnTo>
                    <a:lnTo>
                      <a:pt x="124" y="124"/>
                    </a:lnTo>
                    <a:lnTo>
                      <a:pt x="119" y="127"/>
                    </a:lnTo>
                    <a:lnTo>
                      <a:pt x="114" y="129"/>
                    </a:lnTo>
                    <a:lnTo>
                      <a:pt x="110" y="129"/>
                    </a:lnTo>
                    <a:lnTo>
                      <a:pt x="104" y="129"/>
                    </a:lnTo>
                    <a:lnTo>
                      <a:pt x="100" y="128"/>
                    </a:lnTo>
                    <a:lnTo>
                      <a:pt x="94" y="127"/>
                    </a:lnTo>
                    <a:lnTo>
                      <a:pt x="89" y="12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8" name="Freeform 239"/>
              <p:cNvSpPr>
                <a:spLocks/>
              </p:cNvSpPr>
              <p:nvPr/>
            </p:nvSpPr>
            <p:spPr bwMode="auto">
              <a:xfrm>
                <a:off x="3611" y="3201"/>
                <a:ext cx="21" cy="20"/>
              </a:xfrm>
              <a:custGeom>
                <a:avLst/>
                <a:gdLst>
                  <a:gd name="T0" fmla="*/ 2 w 40"/>
                  <a:gd name="T1" fmla="*/ 1 h 39"/>
                  <a:gd name="T2" fmla="*/ 2 w 40"/>
                  <a:gd name="T3" fmla="*/ 1 h 39"/>
                  <a:gd name="T4" fmla="*/ 1 w 40"/>
                  <a:gd name="T5" fmla="*/ 1 h 39"/>
                  <a:gd name="T6" fmla="*/ 1 w 40"/>
                  <a:gd name="T7" fmla="*/ 0 h 39"/>
                  <a:gd name="T8" fmla="*/ 1 w 40"/>
                  <a:gd name="T9" fmla="*/ 1 h 39"/>
                  <a:gd name="T10" fmla="*/ 1 w 40"/>
                  <a:gd name="T11" fmla="*/ 1 h 39"/>
                  <a:gd name="T12" fmla="*/ 1 w 40"/>
                  <a:gd name="T13" fmla="*/ 1 h 39"/>
                  <a:gd name="T14" fmla="*/ 0 w 40"/>
                  <a:gd name="T15" fmla="*/ 1 h 39"/>
                  <a:gd name="T16" fmla="*/ 1 w 40"/>
                  <a:gd name="T17" fmla="*/ 1 h 39"/>
                  <a:gd name="T18" fmla="*/ 1 w 40"/>
                  <a:gd name="T19" fmla="*/ 1 h 39"/>
                  <a:gd name="T20" fmla="*/ 1 w 40"/>
                  <a:gd name="T21" fmla="*/ 2 h 39"/>
                  <a:gd name="T22" fmla="*/ 1 w 40"/>
                  <a:gd name="T23" fmla="*/ 2 h 39"/>
                  <a:gd name="T24" fmla="*/ 1 w 40"/>
                  <a:gd name="T25" fmla="*/ 2 h 39"/>
                  <a:gd name="T26" fmla="*/ 2 w 40"/>
                  <a:gd name="T27" fmla="*/ 2 h 39"/>
                  <a:gd name="T28" fmla="*/ 2 w 40"/>
                  <a:gd name="T29" fmla="*/ 1 h 39"/>
                  <a:gd name="T30" fmla="*/ 2 w 40"/>
                  <a:gd name="T31" fmla="*/ 1 h 39"/>
                  <a:gd name="T32" fmla="*/ 2 w 40"/>
                  <a:gd name="T33" fmla="*/ 1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39" y="14"/>
                    </a:moveTo>
                    <a:lnTo>
                      <a:pt x="36" y="7"/>
                    </a:lnTo>
                    <a:lnTo>
                      <a:pt x="29" y="2"/>
                    </a:lnTo>
                    <a:lnTo>
                      <a:pt x="22" y="0"/>
                    </a:lnTo>
                    <a:lnTo>
                      <a:pt x="14" y="1"/>
                    </a:lnTo>
                    <a:lnTo>
                      <a:pt x="7" y="4"/>
                    </a:lnTo>
                    <a:lnTo>
                      <a:pt x="2" y="11"/>
                    </a:lnTo>
                    <a:lnTo>
                      <a:pt x="0" y="18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12" y="37"/>
                    </a:lnTo>
                    <a:lnTo>
                      <a:pt x="18" y="39"/>
                    </a:lnTo>
                    <a:lnTo>
                      <a:pt x="26" y="38"/>
                    </a:lnTo>
                    <a:lnTo>
                      <a:pt x="33" y="34"/>
                    </a:lnTo>
                    <a:lnTo>
                      <a:pt x="38" y="29"/>
                    </a:lnTo>
                    <a:lnTo>
                      <a:pt x="40" y="22"/>
                    </a:lnTo>
                    <a:lnTo>
                      <a:pt x="39" y="14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9" name="Freeform 240"/>
              <p:cNvSpPr>
                <a:spLocks/>
              </p:cNvSpPr>
              <p:nvPr/>
            </p:nvSpPr>
            <p:spPr bwMode="auto">
              <a:xfrm>
                <a:off x="3406" y="3166"/>
                <a:ext cx="26" cy="26"/>
              </a:xfrm>
              <a:custGeom>
                <a:avLst/>
                <a:gdLst>
                  <a:gd name="T0" fmla="*/ 1 w 52"/>
                  <a:gd name="T1" fmla="*/ 2 h 50"/>
                  <a:gd name="T2" fmla="*/ 2 w 52"/>
                  <a:gd name="T3" fmla="*/ 2 h 50"/>
                  <a:gd name="T4" fmla="*/ 2 w 52"/>
                  <a:gd name="T5" fmla="*/ 2 h 50"/>
                  <a:gd name="T6" fmla="*/ 2 w 52"/>
                  <a:gd name="T7" fmla="*/ 2 h 50"/>
                  <a:gd name="T8" fmla="*/ 2 w 52"/>
                  <a:gd name="T9" fmla="*/ 1 h 50"/>
                  <a:gd name="T10" fmla="*/ 2 w 52"/>
                  <a:gd name="T11" fmla="*/ 1 h 50"/>
                  <a:gd name="T12" fmla="*/ 2 w 52"/>
                  <a:gd name="T13" fmla="*/ 1 h 50"/>
                  <a:gd name="T14" fmla="*/ 2 w 52"/>
                  <a:gd name="T15" fmla="*/ 1 h 50"/>
                  <a:gd name="T16" fmla="*/ 1 w 52"/>
                  <a:gd name="T17" fmla="*/ 0 h 50"/>
                  <a:gd name="T18" fmla="*/ 1 w 52"/>
                  <a:gd name="T19" fmla="*/ 1 h 50"/>
                  <a:gd name="T20" fmla="*/ 1 w 52"/>
                  <a:gd name="T21" fmla="*/ 1 h 50"/>
                  <a:gd name="T22" fmla="*/ 1 w 52"/>
                  <a:gd name="T23" fmla="*/ 1 h 50"/>
                  <a:gd name="T24" fmla="*/ 0 w 52"/>
                  <a:gd name="T25" fmla="*/ 1 h 50"/>
                  <a:gd name="T26" fmla="*/ 1 w 52"/>
                  <a:gd name="T27" fmla="*/ 2 h 50"/>
                  <a:gd name="T28" fmla="*/ 1 w 52"/>
                  <a:gd name="T29" fmla="*/ 2 h 50"/>
                  <a:gd name="T30" fmla="*/ 1 w 52"/>
                  <a:gd name="T31" fmla="*/ 2 h 50"/>
                  <a:gd name="T32" fmla="*/ 1 w 52"/>
                  <a:gd name="T33" fmla="*/ 2 h 5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2" h="50">
                    <a:moveTo>
                      <a:pt x="26" y="50"/>
                    </a:moveTo>
                    <a:lnTo>
                      <a:pt x="37" y="48"/>
                    </a:lnTo>
                    <a:lnTo>
                      <a:pt x="45" y="42"/>
                    </a:lnTo>
                    <a:lnTo>
                      <a:pt x="49" y="34"/>
                    </a:lnTo>
                    <a:lnTo>
                      <a:pt x="52" y="25"/>
                    </a:lnTo>
                    <a:lnTo>
                      <a:pt x="49" y="15"/>
                    </a:lnTo>
                    <a:lnTo>
                      <a:pt x="45" y="6"/>
                    </a:lnTo>
                    <a:lnTo>
                      <a:pt x="37" y="2"/>
                    </a:lnTo>
                    <a:lnTo>
                      <a:pt x="26" y="0"/>
                    </a:lnTo>
                    <a:lnTo>
                      <a:pt x="16" y="2"/>
                    </a:lnTo>
                    <a:lnTo>
                      <a:pt x="8" y="6"/>
                    </a:lnTo>
                    <a:lnTo>
                      <a:pt x="2" y="15"/>
                    </a:lnTo>
                    <a:lnTo>
                      <a:pt x="0" y="25"/>
                    </a:lnTo>
                    <a:lnTo>
                      <a:pt x="2" y="34"/>
                    </a:lnTo>
                    <a:lnTo>
                      <a:pt x="8" y="42"/>
                    </a:lnTo>
                    <a:lnTo>
                      <a:pt x="16" y="48"/>
                    </a:lnTo>
                    <a:lnTo>
                      <a:pt x="26" y="5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0" name="Freeform 241"/>
              <p:cNvSpPr>
                <a:spLocks/>
              </p:cNvSpPr>
              <p:nvPr/>
            </p:nvSpPr>
            <p:spPr bwMode="auto">
              <a:xfrm>
                <a:off x="3392" y="3081"/>
                <a:ext cx="56" cy="78"/>
              </a:xfrm>
              <a:custGeom>
                <a:avLst/>
                <a:gdLst>
                  <a:gd name="T0" fmla="*/ 2 w 113"/>
                  <a:gd name="T1" fmla="*/ 5 h 156"/>
                  <a:gd name="T2" fmla="*/ 1 w 113"/>
                  <a:gd name="T3" fmla="*/ 5 h 156"/>
                  <a:gd name="T4" fmla="*/ 1 w 113"/>
                  <a:gd name="T5" fmla="*/ 5 h 156"/>
                  <a:gd name="T6" fmla="*/ 0 w 113"/>
                  <a:gd name="T7" fmla="*/ 5 h 156"/>
                  <a:gd name="T8" fmla="*/ 0 w 113"/>
                  <a:gd name="T9" fmla="*/ 4 h 156"/>
                  <a:gd name="T10" fmla="*/ 0 w 113"/>
                  <a:gd name="T11" fmla="*/ 3 h 156"/>
                  <a:gd name="T12" fmla="*/ 0 w 113"/>
                  <a:gd name="T13" fmla="*/ 2 h 156"/>
                  <a:gd name="T14" fmla="*/ 0 w 113"/>
                  <a:gd name="T15" fmla="*/ 1 h 156"/>
                  <a:gd name="T16" fmla="*/ 0 w 113"/>
                  <a:gd name="T17" fmla="*/ 1 h 156"/>
                  <a:gd name="T18" fmla="*/ 1 w 113"/>
                  <a:gd name="T19" fmla="*/ 0 h 156"/>
                  <a:gd name="T20" fmla="*/ 2 w 113"/>
                  <a:gd name="T21" fmla="*/ 1 h 156"/>
                  <a:gd name="T22" fmla="*/ 3 w 113"/>
                  <a:gd name="T23" fmla="*/ 1 h 156"/>
                  <a:gd name="T24" fmla="*/ 3 w 113"/>
                  <a:gd name="T25" fmla="*/ 2 h 156"/>
                  <a:gd name="T26" fmla="*/ 3 w 113"/>
                  <a:gd name="T27" fmla="*/ 3 h 156"/>
                  <a:gd name="T28" fmla="*/ 3 w 113"/>
                  <a:gd name="T29" fmla="*/ 4 h 156"/>
                  <a:gd name="T30" fmla="*/ 2 w 113"/>
                  <a:gd name="T31" fmla="*/ 5 h 156"/>
                  <a:gd name="T32" fmla="*/ 2 w 113"/>
                  <a:gd name="T33" fmla="*/ 5 h 156"/>
                  <a:gd name="T34" fmla="*/ 2 w 113"/>
                  <a:gd name="T35" fmla="*/ 5 h 1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13" h="156">
                    <a:moveTo>
                      <a:pt x="69" y="156"/>
                    </a:moveTo>
                    <a:lnTo>
                      <a:pt x="44" y="156"/>
                    </a:lnTo>
                    <a:lnTo>
                      <a:pt x="39" y="149"/>
                    </a:lnTo>
                    <a:lnTo>
                      <a:pt x="29" y="131"/>
                    </a:lnTo>
                    <a:lnTo>
                      <a:pt x="17" y="106"/>
                    </a:lnTo>
                    <a:lnTo>
                      <a:pt x="6" y="77"/>
                    </a:lnTo>
                    <a:lnTo>
                      <a:pt x="0" y="50"/>
                    </a:lnTo>
                    <a:lnTo>
                      <a:pt x="5" y="24"/>
                    </a:lnTo>
                    <a:lnTo>
                      <a:pt x="22" y="7"/>
                    </a:lnTo>
                    <a:lnTo>
                      <a:pt x="55" y="0"/>
                    </a:lnTo>
                    <a:lnTo>
                      <a:pt x="91" y="7"/>
                    </a:lnTo>
                    <a:lnTo>
                      <a:pt x="108" y="24"/>
                    </a:lnTo>
                    <a:lnTo>
                      <a:pt x="113" y="50"/>
                    </a:lnTo>
                    <a:lnTo>
                      <a:pt x="107" y="77"/>
                    </a:lnTo>
                    <a:lnTo>
                      <a:pt x="97" y="106"/>
                    </a:lnTo>
                    <a:lnTo>
                      <a:pt x="84" y="131"/>
                    </a:lnTo>
                    <a:lnTo>
                      <a:pt x="74" y="149"/>
                    </a:lnTo>
                    <a:lnTo>
                      <a:pt x="69" y="156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1" name="Freeform 242"/>
              <p:cNvSpPr>
                <a:spLocks/>
              </p:cNvSpPr>
              <p:nvPr/>
            </p:nvSpPr>
            <p:spPr bwMode="auto">
              <a:xfrm>
                <a:off x="3392" y="3081"/>
                <a:ext cx="56" cy="78"/>
              </a:xfrm>
              <a:custGeom>
                <a:avLst/>
                <a:gdLst>
                  <a:gd name="T0" fmla="*/ 2 w 113"/>
                  <a:gd name="T1" fmla="*/ 5 h 156"/>
                  <a:gd name="T2" fmla="*/ 1 w 113"/>
                  <a:gd name="T3" fmla="*/ 5 h 156"/>
                  <a:gd name="T4" fmla="*/ 1 w 113"/>
                  <a:gd name="T5" fmla="*/ 5 h 156"/>
                  <a:gd name="T6" fmla="*/ 0 w 113"/>
                  <a:gd name="T7" fmla="*/ 5 h 156"/>
                  <a:gd name="T8" fmla="*/ 0 w 113"/>
                  <a:gd name="T9" fmla="*/ 4 h 156"/>
                  <a:gd name="T10" fmla="*/ 0 w 113"/>
                  <a:gd name="T11" fmla="*/ 3 h 156"/>
                  <a:gd name="T12" fmla="*/ 0 w 113"/>
                  <a:gd name="T13" fmla="*/ 2 h 156"/>
                  <a:gd name="T14" fmla="*/ 0 w 113"/>
                  <a:gd name="T15" fmla="*/ 1 h 156"/>
                  <a:gd name="T16" fmla="*/ 0 w 113"/>
                  <a:gd name="T17" fmla="*/ 1 h 156"/>
                  <a:gd name="T18" fmla="*/ 1 w 113"/>
                  <a:gd name="T19" fmla="*/ 0 h 156"/>
                  <a:gd name="T20" fmla="*/ 2 w 113"/>
                  <a:gd name="T21" fmla="*/ 1 h 156"/>
                  <a:gd name="T22" fmla="*/ 3 w 113"/>
                  <a:gd name="T23" fmla="*/ 1 h 156"/>
                  <a:gd name="T24" fmla="*/ 3 w 113"/>
                  <a:gd name="T25" fmla="*/ 2 h 156"/>
                  <a:gd name="T26" fmla="*/ 3 w 113"/>
                  <a:gd name="T27" fmla="*/ 3 h 156"/>
                  <a:gd name="T28" fmla="*/ 3 w 113"/>
                  <a:gd name="T29" fmla="*/ 4 h 156"/>
                  <a:gd name="T30" fmla="*/ 2 w 113"/>
                  <a:gd name="T31" fmla="*/ 5 h 156"/>
                  <a:gd name="T32" fmla="*/ 2 w 113"/>
                  <a:gd name="T33" fmla="*/ 5 h 156"/>
                  <a:gd name="T34" fmla="*/ 2 w 113"/>
                  <a:gd name="T35" fmla="*/ 5 h 1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13" h="156">
                    <a:moveTo>
                      <a:pt x="69" y="156"/>
                    </a:moveTo>
                    <a:lnTo>
                      <a:pt x="44" y="156"/>
                    </a:lnTo>
                    <a:lnTo>
                      <a:pt x="39" y="149"/>
                    </a:lnTo>
                    <a:lnTo>
                      <a:pt x="29" y="131"/>
                    </a:lnTo>
                    <a:lnTo>
                      <a:pt x="17" y="106"/>
                    </a:lnTo>
                    <a:lnTo>
                      <a:pt x="6" y="77"/>
                    </a:lnTo>
                    <a:lnTo>
                      <a:pt x="0" y="50"/>
                    </a:lnTo>
                    <a:lnTo>
                      <a:pt x="5" y="24"/>
                    </a:lnTo>
                    <a:lnTo>
                      <a:pt x="22" y="7"/>
                    </a:lnTo>
                    <a:lnTo>
                      <a:pt x="55" y="0"/>
                    </a:lnTo>
                    <a:lnTo>
                      <a:pt x="91" y="7"/>
                    </a:lnTo>
                    <a:lnTo>
                      <a:pt x="108" y="24"/>
                    </a:lnTo>
                    <a:lnTo>
                      <a:pt x="113" y="50"/>
                    </a:lnTo>
                    <a:lnTo>
                      <a:pt x="107" y="77"/>
                    </a:lnTo>
                    <a:lnTo>
                      <a:pt x="97" y="106"/>
                    </a:lnTo>
                    <a:lnTo>
                      <a:pt x="84" y="131"/>
                    </a:lnTo>
                    <a:lnTo>
                      <a:pt x="74" y="149"/>
                    </a:lnTo>
                    <a:lnTo>
                      <a:pt x="69" y="156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2" name="Freeform 243"/>
              <p:cNvSpPr>
                <a:spLocks/>
              </p:cNvSpPr>
              <p:nvPr/>
            </p:nvSpPr>
            <p:spPr bwMode="auto">
              <a:xfrm>
                <a:off x="3434" y="3114"/>
                <a:ext cx="76" cy="61"/>
              </a:xfrm>
              <a:custGeom>
                <a:avLst/>
                <a:gdLst>
                  <a:gd name="T0" fmla="*/ 1 w 152"/>
                  <a:gd name="T1" fmla="*/ 3 h 123"/>
                  <a:gd name="T2" fmla="*/ 0 w 152"/>
                  <a:gd name="T3" fmla="*/ 3 h 123"/>
                  <a:gd name="T4" fmla="*/ 1 w 152"/>
                  <a:gd name="T5" fmla="*/ 2 h 123"/>
                  <a:gd name="T6" fmla="*/ 1 w 152"/>
                  <a:gd name="T7" fmla="*/ 2 h 123"/>
                  <a:gd name="T8" fmla="*/ 1 w 152"/>
                  <a:gd name="T9" fmla="*/ 1 h 123"/>
                  <a:gd name="T10" fmla="*/ 2 w 152"/>
                  <a:gd name="T11" fmla="*/ 0 h 123"/>
                  <a:gd name="T12" fmla="*/ 3 w 152"/>
                  <a:gd name="T13" fmla="*/ 0 h 123"/>
                  <a:gd name="T14" fmla="*/ 3 w 152"/>
                  <a:gd name="T15" fmla="*/ 0 h 123"/>
                  <a:gd name="T16" fmla="*/ 4 w 152"/>
                  <a:gd name="T17" fmla="*/ 0 h 123"/>
                  <a:gd name="T18" fmla="*/ 5 w 152"/>
                  <a:gd name="T19" fmla="*/ 1 h 123"/>
                  <a:gd name="T20" fmla="*/ 5 w 152"/>
                  <a:gd name="T21" fmla="*/ 1 h 123"/>
                  <a:gd name="T22" fmla="*/ 5 w 152"/>
                  <a:gd name="T23" fmla="*/ 2 h 123"/>
                  <a:gd name="T24" fmla="*/ 5 w 152"/>
                  <a:gd name="T25" fmla="*/ 2 h 123"/>
                  <a:gd name="T26" fmla="*/ 5 w 152"/>
                  <a:gd name="T27" fmla="*/ 2 h 123"/>
                  <a:gd name="T28" fmla="*/ 5 w 152"/>
                  <a:gd name="T29" fmla="*/ 3 h 123"/>
                  <a:gd name="T30" fmla="*/ 4 w 152"/>
                  <a:gd name="T31" fmla="*/ 3 h 123"/>
                  <a:gd name="T32" fmla="*/ 4 w 152"/>
                  <a:gd name="T33" fmla="*/ 3 h 123"/>
                  <a:gd name="T34" fmla="*/ 4 w 152"/>
                  <a:gd name="T35" fmla="*/ 3 h 123"/>
                  <a:gd name="T36" fmla="*/ 3 w 152"/>
                  <a:gd name="T37" fmla="*/ 3 h 123"/>
                  <a:gd name="T38" fmla="*/ 3 w 152"/>
                  <a:gd name="T39" fmla="*/ 3 h 123"/>
                  <a:gd name="T40" fmla="*/ 2 w 152"/>
                  <a:gd name="T41" fmla="*/ 3 h 123"/>
                  <a:gd name="T42" fmla="*/ 2 w 152"/>
                  <a:gd name="T43" fmla="*/ 3 h 123"/>
                  <a:gd name="T44" fmla="*/ 1 w 152"/>
                  <a:gd name="T45" fmla="*/ 3 h 123"/>
                  <a:gd name="T46" fmla="*/ 1 w 152"/>
                  <a:gd name="T47" fmla="*/ 3 h 123"/>
                  <a:gd name="T48" fmla="*/ 1 w 152"/>
                  <a:gd name="T49" fmla="*/ 3 h 123"/>
                  <a:gd name="T50" fmla="*/ 1 w 152"/>
                  <a:gd name="T51" fmla="*/ 3 h 12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2" h="123">
                    <a:moveTo>
                      <a:pt x="13" y="122"/>
                    </a:moveTo>
                    <a:lnTo>
                      <a:pt x="0" y="100"/>
                    </a:lnTo>
                    <a:lnTo>
                      <a:pt x="4" y="93"/>
                    </a:lnTo>
                    <a:lnTo>
                      <a:pt x="14" y="75"/>
                    </a:lnTo>
                    <a:lnTo>
                      <a:pt x="29" y="52"/>
                    </a:lnTo>
                    <a:lnTo>
                      <a:pt x="48" y="27"/>
                    </a:lnTo>
                    <a:lnTo>
                      <a:pt x="70" y="9"/>
                    </a:lnTo>
                    <a:lnTo>
                      <a:pt x="93" y="0"/>
                    </a:lnTo>
                    <a:lnTo>
                      <a:pt x="118" y="5"/>
                    </a:lnTo>
                    <a:lnTo>
                      <a:pt x="141" y="32"/>
                    </a:lnTo>
                    <a:lnTo>
                      <a:pt x="149" y="50"/>
                    </a:lnTo>
                    <a:lnTo>
                      <a:pt x="152" y="65"/>
                    </a:lnTo>
                    <a:lnTo>
                      <a:pt x="151" y="79"/>
                    </a:lnTo>
                    <a:lnTo>
                      <a:pt x="146" y="91"/>
                    </a:lnTo>
                    <a:lnTo>
                      <a:pt x="138" y="99"/>
                    </a:lnTo>
                    <a:lnTo>
                      <a:pt x="127" y="107"/>
                    </a:lnTo>
                    <a:lnTo>
                      <a:pt x="114" y="113"/>
                    </a:lnTo>
                    <a:lnTo>
                      <a:pt x="99" y="116"/>
                    </a:lnTo>
                    <a:lnTo>
                      <a:pt x="84" y="120"/>
                    </a:lnTo>
                    <a:lnTo>
                      <a:pt x="69" y="121"/>
                    </a:lnTo>
                    <a:lnTo>
                      <a:pt x="54" y="122"/>
                    </a:lnTo>
                    <a:lnTo>
                      <a:pt x="42" y="123"/>
                    </a:lnTo>
                    <a:lnTo>
                      <a:pt x="30" y="123"/>
                    </a:lnTo>
                    <a:lnTo>
                      <a:pt x="21" y="122"/>
                    </a:lnTo>
                    <a:lnTo>
                      <a:pt x="15" y="122"/>
                    </a:lnTo>
                    <a:lnTo>
                      <a:pt x="13" y="122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3" name="Freeform 244"/>
              <p:cNvSpPr>
                <a:spLocks/>
              </p:cNvSpPr>
              <p:nvPr/>
            </p:nvSpPr>
            <p:spPr bwMode="auto">
              <a:xfrm>
                <a:off x="3434" y="3184"/>
                <a:ext cx="76" cy="61"/>
              </a:xfrm>
              <a:custGeom>
                <a:avLst/>
                <a:gdLst>
                  <a:gd name="T0" fmla="*/ 0 w 153"/>
                  <a:gd name="T1" fmla="*/ 1 h 122"/>
                  <a:gd name="T2" fmla="*/ 0 w 153"/>
                  <a:gd name="T3" fmla="*/ 1 h 122"/>
                  <a:gd name="T4" fmla="*/ 0 w 153"/>
                  <a:gd name="T5" fmla="*/ 1 h 122"/>
                  <a:gd name="T6" fmla="*/ 0 w 153"/>
                  <a:gd name="T7" fmla="*/ 1 h 122"/>
                  <a:gd name="T8" fmla="*/ 0 w 153"/>
                  <a:gd name="T9" fmla="*/ 0 h 122"/>
                  <a:gd name="T10" fmla="*/ 1 w 153"/>
                  <a:gd name="T11" fmla="*/ 0 h 122"/>
                  <a:gd name="T12" fmla="*/ 1 w 153"/>
                  <a:gd name="T13" fmla="*/ 1 h 122"/>
                  <a:gd name="T14" fmla="*/ 2 w 153"/>
                  <a:gd name="T15" fmla="*/ 1 h 122"/>
                  <a:gd name="T16" fmla="*/ 2 w 153"/>
                  <a:gd name="T17" fmla="*/ 1 h 122"/>
                  <a:gd name="T18" fmla="*/ 3 w 153"/>
                  <a:gd name="T19" fmla="*/ 1 h 122"/>
                  <a:gd name="T20" fmla="*/ 3 w 153"/>
                  <a:gd name="T21" fmla="*/ 1 h 122"/>
                  <a:gd name="T22" fmla="*/ 3 w 153"/>
                  <a:gd name="T23" fmla="*/ 1 h 122"/>
                  <a:gd name="T24" fmla="*/ 4 w 153"/>
                  <a:gd name="T25" fmla="*/ 1 h 122"/>
                  <a:gd name="T26" fmla="*/ 4 w 153"/>
                  <a:gd name="T27" fmla="*/ 1 h 122"/>
                  <a:gd name="T28" fmla="*/ 4 w 153"/>
                  <a:gd name="T29" fmla="*/ 2 h 122"/>
                  <a:gd name="T30" fmla="*/ 4 w 153"/>
                  <a:gd name="T31" fmla="*/ 2 h 122"/>
                  <a:gd name="T32" fmla="*/ 4 w 153"/>
                  <a:gd name="T33" fmla="*/ 3 h 122"/>
                  <a:gd name="T34" fmla="*/ 4 w 153"/>
                  <a:gd name="T35" fmla="*/ 3 h 122"/>
                  <a:gd name="T36" fmla="*/ 3 w 153"/>
                  <a:gd name="T37" fmla="*/ 4 h 122"/>
                  <a:gd name="T38" fmla="*/ 2 w 153"/>
                  <a:gd name="T39" fmla="*/ 4 h 122"/>
                  <a:gd name="T40" fmla="*/ 2 w 153"/>
                  <a:gd name="T41" fmla="*/ 4 h 122"/>
                  <a:gd name="T42" fmla="*/ 1 w 153"/>
                  <a:gd name="T43" fmla="*/ 3 h 122"/>
                  <a:gd name="T44" fmla="*/ 0 w 153"/>
                  <a:gd name="T45" fmla="*/ 3 h 122"/>
                  <a:gd name="T46" fmla="*/ 0 w 153"/>
                  <a:gd name="T47" fmla="*/ 2 h 122"/>
                  <a:gd name="T48" fmla="*/ 0 w 153"/>
                  <a:gd name="T49" fmla="*/ 1 h 122"/>
                  <a:gd name="T50" fmla="*/ 0 w 153"/>
                  <a:gd name="T51" fmla="*/ 1 h 12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3" h="122">
                    <a:moveTo>
                      <a:pt x="0" y="23"/>
                    </a:moveTo>
                    <a:lnTo>
                      <a:pt x="13" y="1"/>
                    </a:lnTo>
                    <a:lnTo>
                      <a:pt x="15" y="1"/>
                    </a:lnTo>
                    <a:lnTo>
                      <a:pt x="21" y="1"/>
                    </a:lnTo>
                    <a:lnTo>
                      <a:pt x="30" y="0"/>
                    </a:lnTo>
                    <a:lnTo>
                      <a:pt x="42" y="0"/>
                    </a:lnTo>
                    <a:lnTo>
                      <a:pt x="54" y="1"/>
                    </a:lnTo>
                    <a:lnTo>
                      <a:pt x="69" y="2"/>
                    </a:lnTo>
                    <a:lnTo>
                      <a:pt x="84" y="4"/>
                    </a:lnTo>
                    <a:lnTo>
                      <a:pt x="99" y="7"/>
                    </a:lnTo>
                    <a:lnTo>
                      <a:pt x="114" y="10"/>
                    </a:lnTo>
                    <a:lnTo>
                      <a:pt x="127" y="16"/>
                    </a:lnTo>
                    <a:lnTo>
                      <a:pt x="138" y="23"/>
                    </a:lnTo>
                    <a:lnTo>
                      <a:pt x="146" y="32"/>
                    </a:lnTo>
                    <a:lnTo>
                      <a:pt x="152" y="43"/>
                    </a:lnTo>
                    <a:lnTo>
                      <a:pt x="153" y="55"/>
                    </a:lnTo>
                    <a:lnTo>
                      <a:pt x="150" y="70"/>
                    </a:lnTo>
                    <a:lnTo>
                      <a:pt x="142" y="89"/>
                    </a:lnTo>
                    <a:lnTo>
                      <a:pt x="118" y="115"/>
                    </a:lnTo>
                    <a:lnTo>
                      <a:pt x="93" y="122"/>
                    </a:lnTo>
                    <a:lnTo>
                      <a:pt x="70" y="114"/>
                    </a:lnTo>
                    <a:lnTo>
                      <a:pt x="48" y="95"/>
                    </a:lnTo>
                    <a:lnTo>
                      <a:pt x="29" y="72"/>
                    </a:lnTo>
                    <a:lnTo>
                      <a:pt x="14" y="48"/>
                    </a:lnTo>
                    <a:lnTo>
                      <a:pt x="4" y="3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4" name="Freeform 245"/>
              <p:cNvSpPr>
                <a:spLocks/>
              </p:cNvSpPr>
              <p:nvPr/>
            </p:nvSpPr>
            <p:spPr bwMode="auto">
              <a:xfrm>
                <a:off x="3392" y="3199"/>
                <a:ext cx="55" cy="78"/>
              </a:xfrm>
              <a:custGeom>
                <a:avLst/>
                <a:gdLst>
                  <a:gd name="T0" fmla="*/ 1 w 112"/>
                  <a:gd name="T1" fmla="*/ 0 h 156"/>
                  <a:gd name="T2" fmla="*/ 2 w 112"/>
                  <a:gd name="T3" fmla="*/ 0 h 156"/>
                  <a:gd name="T4" fmla="*/ 2 w 112"/>
                  <a:gd name="T5" fmla="*/ 1 h 156"/>
                  <a:gd name="T6" fmla="*/ 2 w 112"/>
                  <a:gd name="T7" fmla="*/ 1 h 156"/>
                  <a:gd name="T8" fmla="*/ 2 w 112"/>
                  <a:gd name="T9" fmla="*/ 2 h 156"/>
                  <a:gd name="T10" fmla="*/ 3 w 112"/>
                  <a:gd name="T11" fmla="*/ 3 h 156"/>
                  <a:gd name="T12" fmla="*/ 3 w 112"/>
                  <a:gd name="T13" fmla="*/ 4 h 156"/>
                  <a:gd name="T14" fmla="*/ 3 w 112"/>
                  <a:gd name="T15" fmla="*/ 5 h 156"/>
                  <a:gd name="T16" fmla="*/ 2 w 112"/>
                  <a:gd name="T17" fmla="*/ 5 h 156"/>
                  <a:gd name="T18" fmla="*/ 1 w 112"/>
                  <a:gd name="T19" fmla="*/ 5 h 156"/>
                  <a:gd name="T20" fmla="*/ 0 w 112"/>
                  <a:gd name="T21" fmla="*/ 5 h 156"/>
                  <a:gd name="T22" fmla="*/ 0 w 112"/>
                  <a:gd name="T23" fmla="*/ 5 h 156"/>
                  <a:gd name="T24" fmla="*/ 0 w 112"/>
                  <a:gd name="T25" fmla="*/ 4 h 156"/>
                  <a:gd name="T26" fmla="*/ 0 w 112"/>
                  <a:gd name="T27" fmla="*/ 3 h 156"/>
                  <a:gd name="T28" fmla="*/ 0 w 112"/>
                  <a:gd name="T29" fmla="*/ 2 h 156"/>
                  <a:gd name="T30" fmla="*/ 0 w 112"/>
                  <a:gd name="T31" fmla="*/ 1 h 156"/>
                  <a:gd name="T32" fmla="*/ 1 w 112"/>
                  <a:gd name="T33" fmla="*/ 1 h 156"/>
                  <a:gd name="T34" fmla="*/ 1 w 112"/>
                  <a:gd name="T35" fmla="*/ 0 h 1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12" h="156">
                    <a:moveTo>
                      <a:pt x="43" y="0"/>
                    </a:moveTo>
                    <a:lnTo>
                      <a:pt x="68" y="0"/>
                    </a:lnTo>
                    <a:lnTo>
                      <a:pt x="73" y="7"/>
                    </a:lnTo>
                    <a:lnTo>
                      <a:pt x="83" y="24"/>
                    </a:lnTo>
                    <a:lnTo>
                      <a:pt x="96" y="50"/>
                    </a:lnTo>
                    <a:lnTo>
                      <a:pt x="106" y="77"/>
                    </a:lnTo>
                    <a:lnTo>
                      <a:pt x="112" y="106"/>
                    </a:lnTo>
                    <a:lnTo>
                      <a:pt x="108" y="131"/>
                    </a:lnTo>
                    <a:lnTo>
                      <a:pt x="91" y="149"/>
                    </a:lnTo>
                    <a:lnTo>
                      <a:pt x="56" y="156"/>
                    </a:lnTo>
                    <a:lnTo>
                      <a:pt x="22" y="149"/>
                    </a:lnTo>
                    <a:lnTo>
                      <a:pt x="4" y="131"/>
                    </a:lnTo>
                    <a:lnTo>
                      <a:pt x="0" y="106"/>
                    </a:lnTo>
                    <a:lnTo>
                      <a:pt x="5" y="77"/>
                    </a:lnTo>
                    <a:lnTo>
                      <a:pt x="15" y="50"/>
                    </a:lnTo>
                    <a:lnTo>
                      <a:pt x="28" y="24"/>
                    </a:lnTo>
                    <a:lnTo>
                      <a:pt x="38" y="7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5" name="Freeform 246"/>
              <p:cNvSpPr>
                <a:spLocks/>
              </p:cNvSpPr>
              <p:nvPr/>
            </p:nvSpPr>
            <p:spPr bwMode="auto">
              <a:xfrm>
                <a:off x="3330" y="3182"/>
                <a:ext cx="75" cy="62"/>
              </a:xfrm>
              <a:custGeom>
                <a:avLst/>
                <a:gdLst>
                  <a:gd name="T0" fmla="*/ 4 w 151"/>
                  <a:gd name="T1" fmla="*/ 1 h 123"/>
                  <a:gd name="T2" fmla="*/ 4 w 151"/>
                  <a:gd name="T3" fmla="*/ 1 h 123"/>
                  <a:gd name="T4" fmla="*/ 4 w 151"/>
                  <a:gd name="T5" fmla="*/ 1 h 123"/>
                  <a:gd name="T6" fmla="*/ 4 w 151"/>
                  <a:gd name="T7" fmla="*/ 2 h 123"/>
                  <a:gd name="T8" fmla="*/ 3 w 151"/>
                  <a:gd name="T9" fmla="*/ 3 h 123"/>
                  <a:gd name="T10" fmla="*/ 3 w 151"/>
                  <a:gd name="T11" fmla="*/ 3 h 123"/>
                  <a:gd name="T12" fmla="*/ 2 w 151"/>
                  <a:gd name="T13" fmla="*/ 4 h 123"/>
                  <a:gd name="T14" fmla="*/ 1 w 151"/>
                  <a:gd name="T15" fmla="*/ 4 h 123"/>
                  <a:gd name="T16" fmla="*/ 1 w 151"/>
                  <a:gd name="T17" fmla="*/ 4 h 123"/>
                  <a:gd name="T18" fmla="*/ 0 w 151"/>
                  <a:gd name="T19" fmla="*/ 3 h 123"/>
                  <a:gd name="T20" fmla="*/ 0 w 151"/>
                  <a:gd name="T21" fmla="*/ 3 h 123"/>
                  <a:gd name="T22" fmla="*/ 0 w 151"/>
                  <a:gd name="T23" fmla="*/ 2 h 123"/>
                  <a:gd name="T24" fmla="*/ 0 w 151"/>
                  <a:gd name="T25" fmla="*/ 2 h 123"/>
                  <a:gd name="T26" fmla="*/ 0 w 151"/>
                  <a:gd name="T27" fmla="*/ 1 h 123"/>
                  <a:gd name="T28" fmla="*/ 0 w 151"/>
                  <a:gd name="T29" fmla="*/ 1 h 123"/>
                  <a:gd name="T30" fmla="*/ 0 w 151"/>
                  <a:gd name="T31" fmla="*/ 1 h 123"/>
                  <a:gd name="T32" fmla="*/ 1 w 151"/>
                  <a:gd name="T33" fmla="*/ 1 h 123"/>
                  <a:gd name="T34" fmla="*/ 1 w 151"/>
                  <a:gd name="T35" fmla="*/ 1 h 123"/>
                  <a:gd name="T36" fmla="*/ 2 w 151"/>
                  <a:gd name="T37" fmla="*/ 1 h 123"/>
                  <a:gd name="T38" fmla="*/ 2 w 151"/>
                  <a:gd name="T39" fmla="*/ 1 h 123"/>
                  <a:gd name="T40" fmla="*/ 3 w 151"/>
                  <a:gd name="T41" fmla="*/ 1 h 123"/>
                  <a:gd name="T42" fmla="*/ 3 w 151"/>
                  <a:gd name="T43" fmla="*/ 0 h 123"/>
                  <a:gd name="T44" fmla="*/ 3 w 151"/>
                  <a:gd name="T45" fmla="*/ 0 h 123"/>
                  <a:gd name="T46" fmla="*/ 4 w 151"/>
                  <a:gd name="T47" fmla="*/ 1 h 123"/>
                  <a:gd name="T48" fmla="*/ 4 w 151"/>
                  <a:gd name="T49" fmla="*/ 1 h 123"/>
                  <a:gd name="T50" fmla="*/ 4 w 151"/>
                  <a:gd name="T51" fmla="*/ 1 h 12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1" h="123">
                    <a:moveTo>
                      <a:pt x="138" y="1"/>
                    </a:moveTo>
                    <a:lnTo>
                      <a:pt x="151" y="23"/>
                    </a:lnTo>
                    <a:lnTo>
                      <a:pt x="147" y="30"/>
                    </a:lnTo>
                    <a:lnTo>
                      <a:pt x="137" y="48"/>
                    </a:lnTo>
                    <a:lnTo>
                      <a:pt x="122" y="71"/>
                    </a:lnTo>
                    <a:lnTo>
                      <a:pt x="103" y="95"/>
                    </a:lnTo>
                    <a:lnTo>
                      <a:pt x="82" y="114"/>
                    </a:lnTo>
                    <a:lnTo>
                      <a:pt x="57" y="123"/>
                    </a:lnTo>
                    <a:lnTo>
                      <a:pt x="34" y="117"/>
                    </a:lnTo>
                    <a:lnTo>
                      <a:pt x="11" y="91"/>
                    </a:lnTo>
                    <a:lnTo>
                      <a:pt x="3" y="72"/>
                    </a:lnTo>
                    <a:lnTo>
                      <a:pt x="0" y="57"/>
                    </a:lnTo>
                    <a:lnTo>
                      <a:pt x="0" y="44"/>
                    </a:lnTo>
                    <a:lnTo>
                      <a:pt x="6" y="32"/>
                    </a:lnTo>
                    <a:lnTo>
                      <a:pt x="14" y="24"/>
                    </a:lnTo>
                    <a:lnTo>
                      <a:pt x="25" y="16"/>
                    </a:lnTo>
                    <a:lnTo>
                      <a:pt x="38" y="10"/>
                    </a:lnTo>
                    <a:lnTo>
                      <a:pt x="52" y="7"/>
                    </a:lnTo>
                    <a:lnTo>
                      <a:pt x="67" y="3"/>
                    </a:lnTo>
                    <a:lnTo>
                      <a:pt x="82" y="2"/>
                    </a:lnTo>
                    <a:lnTo>
                      <a:pt x="97" y="1"/>
                    </a:lnTo>
                    <a:lnTo>
                      <a:pt x="109" y="0"/>
                    </a:lnTo>
                    <a:lnTo>
                      <a:pt x="121" y="0"/>
                    </a:lnTo>
                    <a:lnTo>
                      <a:pt x="130" y="1"/>
                    </a:lnTo>
                    <a:lnTo>
                      <a:pt x="136" y="1"/>
                    </a:lnTo>
                    <a:lnTo>
                      <a:pt x="138" y="1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6" name="Freeform 247"/>
              <p:cNvSpPr>
                <a:spLocks/>
              </p:cNvSpPr>
              <p:nvPr/>
            </p:nvSpPr>
            <p:spPr bwMode="auto">
              <a:xfrm>
                <a:off x="3329" y="3113"/>
                <a:ext cx="76" cy="62"/>
              </a:xfrm>
              <a:custGeom>
                <a:avLst/>
                <a:gdLst>
                  <a:gd name="T0" fmla="*/ 5 w 152"/>
                  <a:gd name="T1" fmla="*/ 4 h 123"/>
                  <a:gd name="T2" fmla="*/ 5 w 152"/>
                  <a:gd name="T3" fmla="*/ 4 h 123"/>
                  <a:gd name="T4" fmla="*/ 5 w 152"/>
                  <a:gd name="T5" fmla="*/ 4 h 123"/>
                  <a:gd name="T6" fmla="*/ 5 w 152"/>
                  <a:gd name="T7" fmla="*/ 4 h 123"/>
                  <a:gd name="T8" fmla="*/ 4 w 152"/>
                  <a:gd name="T9" fmla="*/ 4 h 123"/>
                  <a:gd name="T10" fmla="*/ 4 w 152"/>
                  <a:gd name="T11" fmla="*/ 4 h 123"/>
                  <a:gd name="T12" fmla="*/ 4 w 152"/>
                  <a:gd name="T13" fmla="*/ 4 h 123"/>
                  <a:gd name="T14" fmla="*/ 3 w 152"/>
                  <a:gd name="T15" fmla="*/ 4 h 123"/>
                  <a:gd name="T16" fmla="*/ 3 w 152"/>
                  <a:gd name="T17" fmla="*/ 4 h 123"/>
                  <a:gd name="T18" fmla="*/ 2 w 152"/>
                  <a:gd name="T19" fmla="*/ 4 h 123"/>
                  <a:gd name="T20" fmla="*/ 2 w 152"/>
                  <a:gd name="T21" fmla="*/ 4 h 123"/>
                  <a:gd name="T22" fmla="*/ 1 w 152"/>
                  <a:gd name="T23" fmla="*/ 4 h 123"/>
                  <a:gd name="T24" fmla="*/ 1 w 152"/>
                  <a:gd name="T25" fmla="*/ 4 h 123"/>
                  <a:gd name="T26" fmla="*/ 1 w 152"/>
                  <a:gd name="T27" fmla="*/ 3 h 123"/>
                  <a:gd name="T28" fmla="*/ 1 w 152"/>
                  <a:gd name="T29" fmla="*/ 3 h 123"/>
                  <a:gd name="T30" fmla="*/ 0 w 152"/>
                  <a:gd name="T31" fmla="*/ 3 h 123"/>
                  <a:gd name="T32" fmla="*/ 1 w 152"/>
                  <a:gd name="T33" fmla="*/ 2 h 123"/>
                  <a:gd name="T34" fmla="*/ 1 w 152"/>
                  <a:gd name="T35" fmla="*/ 2 h 123"/>
                  <a:gd name="T36" fmla="*/ 2 w 152"/>
                  <a:gd name="T37" fmla="*/ 1 h 123"/>
                  <a:gd name="T38" fmla="*/ 2 w 152"/>
                  <a:gd name="T39" fmla="*/ 0 h 123"/>
                  <a:gd name="T40" fmla="*/ 3 w 152"/>
                  <a:gd name="T41" fmla="*/ 1 h 123"/>
                  <a:gd name="T42" fmla="*/ 4 w 152"/>
                  <a:gd name="T43" fmla="*/ 1 h 123"/>
                  <a:gd name="T44" fmla="*/ 4 w 152"/>
                  <a:gd name="T45" fmla="*/ 2 h 123"/>
                  <a:gd name="T46" fmla="*/ 5 w 152"/>
                  <a:gd name="T47" fmla="*/ 3 h 123"/>
                  <a:gd name="T48" fmla="*/ 5 w 152"/>
                  <a:gd name="T49" fmla="*/ 3 h 123"/>
                  <a:gd name="T50" fmla="*/ 5 w 152"/>
                  <a:gd name="T51" fmla="*/ 4 h 12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2" h="123">
                    <a:moveTo>
                      <a:pt x="152" y="99"/>
                    </a:moveTo>
                    <a:lnTo>
                      <a:pt x="139" y="122"/>
                    </a:lnTo>
                    <a:lnTo>
                      <a:pt x="137" y="122"/>
                    </a:lnTo>
                    <a:lnTo>
                      <a:pt x="131" y="122"/>
                    </a:lnTo>
                    <a:lnTo>
                      <a:pt x="122" y="123"/>
                    </a:lnTo>
                    <a:lnTo>
                      <a:pt x="110" y="122"/>
                    </a:lnTo>
                    <a:lnTo>
                      <a:pt x="98" y="122"/>
                    </a:lnTo>
                    <a:lnTo>
                      <a:pt x="83" y="121"/>
                    </a:lnTo>
                    <a:lnTo>
                      <a:pt x="68" y="118"/>
                    </a:lnTo>
                    <a:lnTo>
                      <a:pt x="53" y="116"/>
                    </a:lnTo>
                    <a:lnTo>
                      <a:pt x="39" y="111"/>
                    </a:lnTo>
                    <a:lnTo>
                      <a:pt x="26" y="106"/>
                    </a:lnTo>
                    <a:lnTo>
                      <a:pt x="15" y="99"/>
                    </a:lnTo>
                    <a:lnTo>
                      <a:pt x="7" y="91"/>
                    </a:lnTo>
                    <a:lnTo>
                      <a:pt x="1" y="79"/>
                    </a:lnTo>
                    <a:lnTo>
                      <a:pt x="0" y="66"/>
                    </a:lnTo>
                    <a:lnTo>
                      <a:pt x="3" y="51"/>
                    </a:lnTo>
                    <a:lnTo>
                      <a:pt x="11" y="33"/>
                    </a:lnTo>
                    <a:lnTo>
                      <a:pt x="34" y="6"/>
                    </a:lnTo>
                    <a:lnTo>
                      <a:pt x="58" y="0"/>
                    </a:lnTo>
                    <a:lnTo>
                      <a:pt x="83" y="8"/>
                    </a:lnTo>
                    <a:lnTo>
                      <a:pt x="104" y="27"/>
                    </a:lnTo>
                    <a:lnTo>
                      <a:pt x="123" y="50"/>
                    </a:lnTo>
                    <a:lnTo>
                      <a:pt x="138" y="73"/>
                    </a:lnTo>
                    <a:lnTo>
                      <a:pt x="148" y="92"/>
                    </a:lnTo>
                    <a:lnTo>
                      <a:pt x="152" y="99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7" name="Freeform 248"/>
              <p:cNvSpPr>
                <a:spLocks/>
              </p:cNvSpPr>
              <p:nvPr/>
            </p:nvSpPr>
            <p:spPr bwMode="auto">
              <a:xfrm>
                <a:off x="3017" y="3114"/>
                <a:ext cx="68" cy="74"/>
              </a:xfrm>
              <a:custGeom>
                <a:avLst/>
                <a:gdLst>
                  <a:gd name="T0" fmla="*/ 1 w 136"/>
                  <a:gd name="T1" fmla="*/ 3 h 148"/>
                  <a:gd name="T2" fmla="*/ 0 w 136"/>
                  <a:gd name="T3" fmla="*/ 2 h 148"/>
                  <a:gd name="T4" fmla="*/ 1 w 136"/>
                  <a:gd name="T5" fmla="*/ 2 h 148"/>
                  <a:gd name="T6" fmla="*/ 1 w 136"/>
                  <a:gd name="T7" fmla="*/ 1 h 148"/>
                  <a:gd name="T8" fmla="*/ 1 w 136"/>
                  <a:gd name="T9" fmla="*/ 1 h 148"/>
                  <a:gd name="T10" fmla="*/ 2 w 136"/>
                  <a:gd name="T11" fmla="*/ 1 h 148"/>
                  <a:gd name="T12" fmla="*/ 2 w 136"/>
                  <a:gd name="T13" fmla="*/ 1 h 148"/>
                  <a:gd name="T14" fmla="*/ 2 w 136"/>
                  <a:gd name="T15" fmla="*/ 1 h 148"/>
                  <a:gd name="T16" fmla="*/ 3 w 136"/>
                  <a:gd name="T17" fmla="*/ 1 h 148"/>
                  <a:gd name="T18" fmla="*/ 3 w 136"/>
                  <a:gd name="T19" fmla="*/ 1 h 148"/>
                  <a:gd name="T20" fmla="*/ 4 w 136"/>
                  <a:gd name="T21" fmla="*/ 1 h 148"/>
                  <a:gd name="T22" fmla="*/ 4 w 136"/>
                  <a:gd name="T23" fmla="*/ 1 h 148"/>
                  <a:gd name="T24" fmla="*/ 4 w 136"/>
                  <a:gd name="T25" fmla="*/ 1 h 148"/>
                  <a:gd name="T26" fmla="*/ 5 w 136"/>
                  <a:gd name="T27" fmla="*/ 1 h 148"/>
                  <a:gd name="T28" fmla="*/ 5 w 136"/>
                  <a:gd name="T29" fmla="*/ 2 h 148"/>
                  <a:gd name="T30" fmla="*/ 5 w 136"/>
                  <a:gd name="T31" fmla="*/ 3 h 148"/>
                  <a:gd name="T32" fmla="*/ 5 w 136"/>
                  <a:gd name="T33" fmla="*/ 3 h 148"/>
                  <a:gd name="T34" fmla="*/ 5 w 136"/>
                  <a:gd name="T35" fmla="*/ 4 h 148"/>
                  <a:gd name="T36" fmla="*/ 5 w 136"/>
                  <a:gd name="T37" fmla="*/ 4 h 148"/>
                  <a:gd name="T38" fmla="*/ 4 w 136"/>
                  <a:gd name="T39" fmla="*/ 4 h 148"/>
                  <a:gd name="T40" fmla="*/ 4 w 136"/>
                  <a:gd name="T41" fmla="*/ 4 h 148"/>
                  <a:gd name="T42" fmla="*/ 4 w 136"/>
                  <a:gd name="T43" fmla="*/ 4 h 148"/>
                  <a:gd name="T44" fmla="*/ 3 w 136"/>
                  <a:gd name="T45" fmla="*/ 5 h 148"/>
                  <a:gd name="T46" fmla="*/ 3 w 136"/>
                  <a:gd name="T47" fmla="*/ 5 h 148"/>
                  <a:gd name="T48" fmla="*/ 2 w 136"/>
                  <a:gd name="T49" fmla="*/ 5 h 148"/>
                  <a:gd name="T50" fmla="*/ 2 w 136"/>
                  <a:gd name="T51" fmla="*/ 5 h 148"/>
                  <a:gd name="T52" fmla="*/ 2 w 136"/>
                  <a:gd name="T53" fmla="*/ 4 h 148"/>
                  <a:gd name="T54" fmla="*/ 1 w 136"/>
                  <a:gd name="T55" fmla="*/ 4 h 148"/>
                  <a:gd name="T56" fmla="*/ 1 w 136"/>
                  <a:gd name="T57" fmla="*/ 4 h 148"/>
                  <a:gd name="T58" fmla="*/ 1 w 136"/>
                  <a:gd name="T59" fmla="*/ 4 h 148"/>
                  <a:gd name="T60" fmla="*/ 1 w 136"/>
                  <a:gd name="T61" fmla="*/ 4 h 148"/>
                  <a:gd name="T62" fmla="*/ 1 w 136"/>
                  <a:gd name="T63" fmla="*/ 3 h 14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36" h="148">
                    <a:moveTo>
                      <a:pt x="14" y="75"/>
                    </a:moveTo>
                    <a:lnTo>
                      <a:pt x="6" y="67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4" y="38"/>
                    </a:lnTo>
                    <a:lnTo>
                      <a:pt x="7" y="33"/>
                    </a:lnTo>
                    <a:lnTo>
                      <a:pt x="11" y="30"/>
                    </a:lnTo>
                    <a:lnTo>
                      <a:pt x="15" y="27"/>
                    </a:lnTo>
                    <a:lnTo>
                      <a:pt x="20" y="25"/>
                    </a:lnTo>
                    <a:lnTo>
                      <a:pt x="24" y="25"/>
                    </a:lnTo>
                    <a:lnTo>
                      <a:pt x="30" y="25"/>
                    </a:lnTo>
                    <a:lnTo>
                      <a:pt x="35" y="25"/>
                    </a:lnTo>
                    <a:lnTo>
                      <a:pt x="41" y="27"/>
                    </a:lnTo>
                    <a:lnTo>
                      <a:pt x="43" y="16"/>
                    </a:lnTo>
                    <a:lnTo>
                      <a:pt x="50" y="8"/>
                    </a:lnTo>
                    <a:lnTo>
                      <a:pt x="58" y="2"/>
                    </a:lnTo>
                    <a:lnTo>
                      <a:pt x="68" y="0"/>
                    </a:lnTo>
                    <a:lnTo>
                      <a:pt x="79" y="2"/>
                    </a:lnTo>
                    <a:lnTo>
                      <a:pt x="87" y="8"/>
                    </a:lnTo>
                    <a:lnTo>
                      <a:pt x="92" y="16"/>
                    </a:lnTo>
                    <a:lnTo>
                      <a:pt x="95" y="26"/>
                    </a:lnTo>
                    <a:lnTo>
                      <a:pt x="100" y="24"/>
                    </a:lnTo>
                    <a:lnTo>
                      <a:pt x="105" y="23"/>
                    </a:lnTo>
                    <a:lnTo>
                      <a:pt x="111" y="23"/>
                    </a:lnTo>
                    <a:lnTo>
                      <a:pt x="117" y="24"/>
                    </a:lnTo>
                    <a:lnTo>
                      <a:pt x="121" y="26"/>
                    </a:lnTo>
                    <a:lnTo>
                      <a:pt x="126" y="29"/>
                    </a:lnTo>
                    <a:lnTo>
                      <a:pt x="129" y="32"/>
                    </a:lnTo>
                    <a:lnTo>
                      <a:pt x="133" y="37"/>
                    </a:lnTo>
                    <a:lnTo>
                      <a:pt x="136" y="46"/>
                    </a:lnTo>
                    <a:lnTo>
                      <a:pt x="135" y="56"/>
                    </a:lnTo>
                    <a:lnTo>
                      <a:pt x="130" y="65"/>
                    </a:lnTo>
                    <a:lnTo>
                      <a:pt x="122" y="73"/>
                    </a:lnTo>
                    <a:lnTo>
                      <a:pt x="130" y="80"/>
                    </a:lnTo>
                    <a:lnTo>
                      <a:pt x="135" y="90"/>
                    </a:lnTo>
                    <a:lnTo>
                      <a:pt x="136" y="100"/>
                    </a:lnTo>
                    <a:lnTo>
                      <a:pt x="133" y="110"/>
                    </a:lnTo>
                    <a:lnTo>
                      <a:pt x="129" y="115"/>
                    </a:lnTo>
                    <a:lnTo>
                      <a:pt x="126" y="118"/>
                    </a:lnTo>
                    <a:lnTo>
                      <a:pt x="121" y="121"/>
                    </a:lnTo>
                    <a:lnTo>
                      <a:pt x="117" y="122"/>
                    </a:lnTo>
                    <a:lnTo>
                      <a:pt x="112" y="123"/>
                    </a:lnTo>
                    <a:lnTo>
                      <a:pt x="106" y="123"/>
                    </a:lnTo>
                    <a:lnTo>
                      <a:pt x="102" y="122"/>
                    </a:lnTo>
                    <a:lnTo>
                      <a:pt x="96" y="121"/>
                    </a:lnTo>
                    <a:lnTo>
                      <a:pt x="94" y="131"/>
                    </a:lnTo>
                    <a:lnTo>
                      <a:pt x="88" y="140"/>
                    </a:lnTo>
                    <a:lnTo>
                      <a:pt x="80" y="146"/>
                    </a:lnTo>
                    <a:lnTo>
                      <a:pt x="69" y="148"/>
                    </a:lnTo>
                    <a:lnTo>
                      <a:pt x="59" y="146"/>
                    </a:lnTo>
                    <a:lnTo>
                      <a:pt x="51" y="140"/>
                    </a:lnTo>
                    <a:lnTo>
                      <a:pt x="45" y="131"/>
                    </a:lnTo>
                    <a:lnTo>
                      <a:pt x="42" y="121"/>
                    </a:lnTo>
                    <a:lnTo>
                      <a:pt x="36" y="123"/>
                    </a:lnTo>
                    <a:lnTo>
                      <a:pt x="31" y="124"/>
                    </a:lnTo>
                    <a:lnTo>
                      <a:pt x="26" y="124"/>
                    </a:lnTo>
                    <a:lnTo>
                      <a:pt x="21" y="123"/>
                    </a:lnTo>
                    <a:lnTo>
                      <a:pt x="16" y="122"/>
                    </a:lnTo>
                    <a:lnTo>
                      <a:pt x="12" y="120"/>
                    </a:lnTo>
                    <a:lnTo>
                      <a:pt x="8" y="116"/>
                    </a:lnTo>
                    <a:lnTo>
                      <a:pt x="5" y="111"/>
                    </a:lnTo>
                    <a:lnTo>
                      <a:pt x="1" y="101"/>
                    </a:lnTo>
                    <a:lnTo>
                      <a:pt x="3" y="92"/>
                    </a:lnTo>
                    <a:lnTo>
                      <a:pt x="7" y="83"/>
                    </a:lnTo>
                    <a:lnTo>
                      <a:pt x="14" y="75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8" name="Freeform 249"/>
              <p:cNvSpPr>
                <a:spLocks/>
              </p:cNvSpPr>
              <p:nvPr/>
            </p:nvSpPr>
            <p:spPr bwMode="auto">
              <a:xfrm>
                <a:off x="3041" y="3140"/>
                <a:ext cx="20" cy="21"/>
              </a:xfrm>
              <a:custGeom>
                <a:avLst/>
                <a:gdLst>
                  <a:gd name="T0" fmla="*/ 1 w 39"/>
                  <a:gd name="T1" fmla="*/ 2 h 40"/>
                  <a:gd name="T2" fmla="*/ 1 w 39"/>
                  <a:gd name="T3" fmla="*/ 2 h 40"/>
                  <a:gd name="T4" fmla="*/ 2 w 39"/>
                  <a:gd name="T5" fmla="*/ 2 h 40"/>
                  <a:gd name="T6" fmla="*/ 2 w 39"/>
                  <a:gd name="T7" fmla="*/ 1 h 40"/>
                  <a:gd name="T8" fmla="*/ 2 w 39"/>
                  <a:gd name="T9" fmla="*/ 1 h 40"/>
                  <a:gd name="T10" fmla="*/ 2 w 39"/>
                  <a:gd name="T11" fmla="*/ 1 h 40"/>
                  <a:gd name="T12" fmla="*/ 2 w 39"/>
                  <a:gd name="T13" fmla="*/ 1 h 40"/>
                  <a:gd name="T14" fmla="*/ 1 w 39"/>
                  <a:gd name="T15" fmla="*/ 1 h 40"/>
                  <a:gd name="T16" fmla="*/ 1 w 39"/>
                  <a:gd name="T17" fmla="*/ 0 h 40"/>
                  <a:gd name="T18" fmla="*/ 1 w 39"/>
                  <a:gd name="T19" fmla="*/ 1 h 40"/>
                  <a:gd name="T20" fmla="*/ 1 w 39"/>
                  <a:gd name="T21" fmla="*/ 1 h 40"/>
                  <a:gd name="T22" fmla="*/ 1 w 39"/>
                  <a:gd name="T23" fmla="*/ 1 h 40"/>
                  <a:gd name="T24" fmla="*/ 0 w 39"/>
                  <a:gd name="T25" fmla="*/ 1 h 40"/>
                  <a:gd name="T26" fmla="*/ 1 w 39"/>
                  <a:gd name="T27" fmla="*/ 1 h 40"/>
                  <a:gd name="T28" fmla="*/ 1 w 39"/>
                  <a:gd name="T29" fmla="*/ 2 h 40"/>
                  <a:gd name="T30" fmla="*/ 1 w 39"/>
                  <a:gd name="T31" fmla="*/ 2 h 40"/>
                  <a:gd name="T32" fmla="*/ 1 w 39"/>
                  <a:gd name="T33" fmla="*/ 2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9" h="40">
                    <a:moveTo>
                      <a:pt x="19" y="40"/>
                    </a:moveTo>
                    <a:lnTo>
                      <a:pt x="27" y="39"/>
                    </a:lnTo>
                    <a:lnTo>
                      <a:pt x="33" y="34"/>
                    </a:lnTo>
                    <a:lnTo>
                      <a:pt x="38" y="27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7"/>
                    </a:lnTo>
                    <a:lnTo>
                      <a:pt x="6" y="34"/>
                    </a:lnTo>
                    <a:lnTo>
                      <a:pt x="12" y="39"/>
                    </a:lnTo>
                    <a:lnTo>
                      <a:pt x="19" y="4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9" name="Freeform 250"/>
              <p:cNvSpPr>
                <a:spLocks/>
              </p:cNvSpPr>
              <p:nvPr/>
            </p:nvSpPr>
            <p:spPr bwMode="auto">
              <a:xfrm>
                <a:off x="3104" y="2590"/>
                <a:ext cx="68" cy="74"/>
              </a:xfrm>
              <a:custGeom>
                <a:avLst/>
                <a:gdLst>
                  <a:gd name="T0" fmla="*/ 1 w 136"/>
                  <a:gd name="T1" fmla="*/ 3 h 147"/>
                  <a:gd name="T2" fmla="*/ 0 w 136"/>
                  <a:gd name="T3" fmla="*/ 2 h 147"/>
                  <a:gd name="T4" fmla="*/ 1 w 136"/>
                  <a:gd name="T5" fmla="*/ 2 h 147"/>
                  <a:gd name="T6" fmla="*/ 1 w 136"/>
                  <a:gd name="T7" fmla="*/ 1 h 147"/>
                  <a:gd name="T8" fmla="*/ 1 w 136"/>
                  <a:gd name="T9" fmla="*/ 1 h 147"/>
                  <a:gd name="T10" fmla="*/ 2 w 136"/>
                  <a:gd name="T11" fmla="*/ 1 h 147"/>
                  <a:gd name="T12" fmla="*/ 2 w 136"/>
                  <a:gd name="T13" fmla="*/ 1 h 147"/>
                  <a:gd name="T14" fmla="*/ 2 w 136"/>
                  <a:gd name="T15" fmla="*/ 1 h 147"/>
                  <a:gd name="T16" fmla="*/ 3 w 136"/>
                  <a:gd name="T17" fmla="*/ 1 h 147"/>
                  <a:gd name="T18" fmla="*/ 3 w 136"/>
                  <a:gd name="T19" fmla="*/ 1 h 147"/>
                  <a:gd name="T20" fmla="*/ 4 w 136"/>
                  <a:gd name="T21" fmla="*/ 1 h 147"/>
                  <a:gd name="T22" fmla="*/ 4 w 136"/>
                  <a:gd name="T23" fmla="*/ 1 h 147"/>
                  <a:gd name="T24" fmla="*/ 4 w 136"/>
                  <a:gd name="T25" fmla="*/ 1 h 147"/>
                  <a:gd name="T26" fmla="*/ 5 w 136"/>
                  <a:gd name="T27" fmla="*/ 1 h 147"/>
                  <a:gd name="T28" fmla="*/ 5 w 136"/>
                  <a:gd name="T29" fmla="*/ 2 h 147"/>
                  <a:gd name="T30" fmla="*/ 5 w 136"/>
                  <a:gd name="T31" fmla="*/ 3 h 147"/>
                  <a:gd name="T32" fmla="*/ 5 w 136"/>
                  <a:gd name="T33" fmla="*/ 3 h 147"/>
                  <a:gd name="T34" fmla="*/ 5 w 136"/>
                  <a:gd name="T35" fmla="*/ 4 h 147"/>
                  <a:gd name="T36" fmla="*/ 5 w 136"/>
                  <a:gd name="T37" fmla="*/ 4 h 147"/>
                  <a:gd name="T38" fmla="*/ 4 w 136"/>
                  <a:gd name="T39" fmla="*/ 4 h 147"/>
                  <a:gd name="T40" fmla="*/ 4 w 136"/>
                  <a:gd name="T41" fmla="*/ 4 h 147"/>
                  <a:gd name="T42" fmla="*/ 4 w 136"/>
                  <a:gd name="T43" fmla="*/ 4 h 147"/>
                  <a:gd name="T44" fmla="*/ 3 w 136"/>
                  <a:gd name="T45" fmla="*/ 5 h 147"/>
                  <a:gd name="T46" fmla="*/ 3 w 136"/>
                  <a:gd name="T47" fmla="*/ 5 h 147"/>
                  <a:gd name="T48" fmla="*/ 2 w 136"/>
                  <a:gd name="T49" fmla="*/ 5 h 147"/>
                  <a:gd name="T50" fmla="*/ 2 w 136"/>
                  <a:gd name="T51" fmla="*/ 5 h 147"/>
                  <a:gd name="T52" fmla="*/ 2 w 136"/>
                  <a:gd name="T53" fmla="*/ 4 h 147"/>
                  <a:gd name="T54" fmla="*/ 1 w 136"/>
                  <a:gd name="T55" fmla="*/ 4 h 147"/>
                  <a:gd name="T56" fmla="*/ 1 w 136"/>
                  <a:gd name="T57" fmla="*/ 4 h 147"/>
                  <a:gd name="T58" fmla="*/ 1 w 136"/>
                  <a:gd name="T59" fmla="*/ 4 h 147"/>
                  <a:gd name="T60" fmla="*/ 1 w 136"/>
                  <a:gd name="T61" fmla="*/ 4 h 147"/>
                  <a:gd name="T62" fmla="*/ 1 w 136"/>
                  <a:gd name="T63" fmla="*/ 3 h 14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36" h="147">
                    <a:moveTo>
                      <a:pt x="14" y="74"/>
                    </a:moveTo>
                    <a:lnTo>
                      <a:pt x="6" y="66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4" y="36"/>
                    </a:lnTo>
                    <a:lnTo>
                      <a:pt x="7" y="33"/>
                    </a:lnTo>
                    <a:lnTo>
                      <a:pt x="11" y="30"/>
                    </a:lnTo>
                    <a:lnTo>
                      <a:pt x="15" y="26"/>
                    </a:lnTo>
                    <a:lnTo>
                      <a:pt x="20" y="25"/>
                    </a:lnTo>
                    <a:lnTo>
                      <a:pt x="25" y="24"/>
                    </a:lnTo>
                    <a:lnTo>
                      <a:pt x="30" y="24"/>
                    </a:lnTo>
                    <a:lnTo>
                      <a:pt x="35" y="25"/>
                    </a:lnTo>
                    <a:lnTo>
                      <a:pt x="41" y="27"/>
                    </a:lnTo>
                    <a:lnTo>
                      <a:pt x="43" y="16"/>
                    </a:lnTo>
                    <a:lnTo>
                      <a:pt x="50" y="8"/>
                    </a:lnTo>
                    <a:lnTo>
                      <a:pt x="58" y="2"/>
                    </a:lnTo>
                    <a:lnTo>
                      <a:pt x="68" y="0"/>
                    </a:lnTo>
                    <a:lnTo>
                      <a:pt x="79" y="2"/>
                    </a:lnTo>
                    <a:lnTo>
                      <a:pt x="87" y="8"/>
                    </a:lnTo>
                    <a:lnTo>
                      <a:pt x="92" y="16"/>
                    </a:lnTo>
                    <a:lnTo>
                      <a:pt x="95" y="26"/>
                    </a:lnTo>
                    <a:lnTo>
                      <a:pt x="101" y="24"/>
                    </a:lnTo>
                    <a:lnTo>
                      <a:pt x="105" y="23"/>
                    </a:lnTo>
                    <a:lnTo>
                      <a:pt x="111" y="23"/>
                    </a:lnTo>
                    <a:lnTo>
                      <a:pt x="116" y="24"/>
                    </a:lnTo>
                    <a:lnTo>
                      <a:pt x="121" y="25"/>
                    </a:lnTo>
                    <a:lnTo>
                      <a:pt x="126" y="28"/>
                    </a:lnTo>
                    <a:lnTo>
                      <a:pt x="129" y="32"/>
                    </a:lnTo>
                    <a:lnTo>
                      <a:pt x="133" y="35"/>
                    </a:lnTo>
                    <a:lnTo>
                      <a:pt x="136" y="46"/>
                    </a:lnTo>
                    <a:lnTo>
                      <a:pt x="135" y="55"/>
                    </a:lnTo>
                    <a:lnTo>
                      <a:pt x="130" y="65"/>
                    </a:lnTo>
                    <a:lnTo>
                      <a:pt x="122" y="72"/>
                    </a:lnTo>
                    <a:lnTo>
                      <a:pt x="130" y="80"/>
                    </a:lnTo>
                    <a:lnTo>
                      <a:pt x="135" y="89"/>
                    </a:lnTo>
                    <a:lnTo>
                      <a:pt x="136" y="100"/>
                    </a:lnTo>
                    <a:lnTo>
                      <a:pt x="133" y="110"/>
                    </a:lnTo>
                    <a:lnTo>
                      <a:pt x="129" y="114"/>
                    </a:lnTo>
                    <a:lnTo>
                      <a:pt x="126" y="117"/>
                    </a:lnTo>
                    <a:lnTo>
                      <a:pt x="121" y="121"/>
                    </a:lnTo>
                    <a:lnTo>
                      <a:pt x="117" y="122"/>
                    </a:lnTo>
                    <a:lnTo>
                      <a:pt x="112" y="123"/>
                    </a:lnTo>
                    <a:lnTo>
                      <a:pt x="106" y="123"/>
                    </a:lnTo>
                    <a:lnTo>
                      <a:pt x="102" y="122"/>
                    </a:lnTo>
                    <a:lnTo>
                      <a:pt x="96" y="121"/>
                    </a:lnTo>
                    <a:lnTo>
                      <a:pt x="94" y="131"/>
                    </a:lnTo>
                    <a:lnTo>
                      <a:pt x="88" y="139"/>
                    </a:lnTo>
                    <a:lnTo>
                      <a:pt x="80" y="145"/>
                    </a:lnTo>
                    <a:lnTo>
                      <a:pt x="69" y="147"/>
                    </a:lnTo>
                    <a:lnTo>
                      <a:pt x="59" y="145"/>
                    </a:lnTo>
                    <a:lnTo>
                      <a:pt x="51" y="139"/>
                    </a:lnTo>
                    <a:lnTo>
                      <a:pt x="45" y="131"/>
                    </a:lnTo>
                    <a:lnTo>
                      <a:pt x="42" y="121"/>
                    </a:lnTo>
                    <a:lnTo>
                      <a:pt x="36" y="123"/>
                    </a:lnTo>
                    <a:lnTo>
                      <a:pt x="31" y="124"/>
                    </a:lnTo>
                    <a:lnTo>
                      <a:pt x="26" y="124"/>
                    </a:lnTo>
                    <a:lnTo>
                      <a:pt x="21" y="123"/>
                    </a:lnTo>
                    <a:lnTo>
                      <a:pt x="16" y="122"/>
                    </a:lnTo>
                    <a:lnTo>
                      <a:pt x="12" y="119"/>
                    </a:lnTo>
                    <a:lnTo>
                      <a:pt x="8" y="116"/>
                    </a:lnTo>
                    <a:lnTo>
                      <a:pt x="5" y="111"/>
                    </a:lnTo>
                    <a:lnTo>
                      <a:pt x="1" y="101"/>
                    </a:lnTo>
                    <a:lnTo>
                      <a:pt x="3" y="92"/>
                    </a:lnTo>
                    <a:lnTo>
                      <a:pt x="7" y="83"/>
                    </a:lnTo>
                    <a:lnTo>
                      <a:pt x="14" y="74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0" name="Freeform 251"/>
              <p:cNvSpPr>
                <a:spLocks/>
              </p:cNvSpPr>
              <p:nvPr/>
            </p:nvSpPr>
            <p:spPr bwMode="auto">
              <a:xfrm>
                <a:off x="3129" y="2616"/>
                <a:ext cx="20" cy="20"/>
              </a:xfrm>
              <a:custGeom>
                <a:avLst/>
                <a:gdLst>
                  <a:gd name="T0" fmla="*/ 1 w 39"/>
                  <a:gd name="T1" fmla="*/ 2 h 39"/>
                  <a:gd name="T2" fmla="*/ 1 w 39"/>
                  <a:gd name="T3" fmla="*/ 2 h 39"/>
                  <a:gd name="T4" fmla="*/ 2 w 39"/>
                  <a:gd name="T5" fmla="*/ 2 h 39"/>
                  <a:gd name="T6" fmla="*/ 2 w 39"/>
                  <a:gd name="T7" fmla="*/ 1 h 39"/>
                  <a:gd name="T8" fmla="*/ 2 w 39"/>
                  <a:gd name="T9" fmla="*/ 1 h 39"/>
                  <a:gd name="T10" fmla="*/ 2 w 39"/>
                  <a:gd name="T11" fmla="*/ 1 h 39"/>
                  <a:gd name="T12" fmla="*/ 2 w 39"/>
                  <a:gd name="T13" fmla="*/ 1 h 39"/>
                  <a:gd name="T14" fmla="*/ 1 w 39"/>
                  <a:gd name="T15" fmla="*/ 1 h 39"/>
                  <a:gd name="T16" fmla="*/ 1 w 39"/>
                  <a:gd name="T17" fmla="*/ 0 h 39"/>
                  <a:gd name="T18" fmla="*/ 1 w 39"/>
                  <a:gd name="T19" fmla="*/ 1 h 39"/>
                  <a:gd name="T20" fmla="*/ 1 w 39"/>
                  <a:gd name="T21" fmla="*/ 1 h 39"/>
                  <a:gd name="T22" fmla="*/ 1 w 39"/>
                  <a:gd name="T23" fmla="*/ 1 h 39"/>
                  <a:gd name="T24" fmla="*/ 0 w 39"/>
                  <a:gd name="T25" fmla="*/ 1 h 39"/>
                  <a:gd name="T26" fmla="*/ 1 w 39"/>
                  <a:gd name="T27" fmla="*/ 1 h 39"/>
                  <a:gd name="T28" fmla="*/ 1 w 39"/>
                  <a:gd name="T29" fmla="*/ 2 h 39"/>
                  <a:gd name="T30" fmla="*/ 1 w 39"/>
                  <a:gd name="T31" fmla="*/ 2 h 39"/>
                  <a:gd name="T32" fmla="*/ 1 w 39"/>
                  <a:gd name="T33" fmla="*/ 2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8" y="38"/>
                    </a:lnTo>
                    <a:lnTo>
                      <a:pt x="33" y="33"/>
                    </a:lnTo>
                    <a:lnTo>
                      <a:pt x="38" y="27"/>
                    </a:lnTo>
                    <a:lnTo>
                      <a:pt x="39" y="19"/>
                    </a:lnTo>
                    <a:lnTo>
                      <a:pt x="38" y="12"/>
                    </a:lnTo>
                    <a:lnTo>
                      <a:pt x="33" y="5"/>
                    </a:lnTo>
                    <a:lnTo>
                      <a:pt x="28" y="1"/>
                    </a:lnTo>
                    <a:lnTo>
                      <a:pt x="19" y="0"/>
                    </a:lnTo>
                    <a:lnTo>
                      <a:pt x="13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19"/>
                    </a:lnTo>
                    <a:lnTo>
                      <a:pt x="1" y="27"/>
                    </a:lnTo>
                    <a:lnTo>
                      <a:pt x="6" y="33"/>
                    </a:lnTo>
                    <a:lnTo>
                      <a:pt x="13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1" name="Freeform 252"/>
              <p:cNvSpPr>
                <a:spLocks/>
              </p:cNvSpPr>
              <p:nvPr/>
            </p:nvSpPr>
            <p:spPr bwMode="auto">
              <a:xfrm>
                <a:off x="3055" y="2362"/>
                <a:ext cx="30" cy="30"/>
              </a:xfrm>
              <a:custGeom>
                <a:avLst/>
                <a:gdLst>
                  <a:gd name="T0" fmla="*/ 2 w 60"/>
                  <a:gd name="T1" fmla="*/ 1 h 59"/>
                  <a:gd name="T2" fmla="*/ 2 w 60"/>
                  <a:gd name="T3" fmla="*/ 1 h 59"/>
                  <a:gd name="T4" fmla="*/ 2 w 60"/>
                  <a:gd name="T5" fmla="*/ 1 h 59"/>
                  <a:gd name="T6" fmla="*/ 2 w 60"/>
                  <a:gd name="T7" fmla="*/ 1 h 59"/>
                  <a:gd name="T8" fmla="*/ 2 w 60"/>
                  <a:gd name="T9" fmla="*/ 1 h 59"/>
                  <a:gd name="T10" fmla="*/ 2 w 60"/>
                  <a:gd name="T11" fmla="*/ 1 h 59"/>
                  <a:gd name="T12" fmla="*/ 2 w 60"/>
                  <a:gd name="T13" fmla="*/ 1 h 59"/>
                  <a:gd name="T14" fmla="*/ 2 w 60"/>
                  <a:gd name="T15" fmla="*/ 1 h 59"/>
                  <a:gd name="T16" fmla="*/ 1 w 60"/>
                  <a:gd name="T17" fmla="*/ 0 h 59"/>
                  <a:gd name="T18" fmla="*/ 1 w 60"/>
                  <a:gd name="T19" fmla="*/ 1 h 59"/>
                  <a:gd name="T20" fmla="*/ 1 w 60"/>
                  <a:gd name="T21" fmla="*/ 1 h 59"/>
                  <a:gd name="T22" fmla="*/ 1 w 60"/>
                  <a:gd name="T23" fmla="*/ 1 h 59"/>
                  <a:gd name="T24" fmla="*/ 0 w 60"/>
                  <a:gd name="T25" fmla="*/ 1 h 59"/>
                  <a:gd name="T26" fmla="*/ 1 w 60"/>
                  <a:gd name="T27" fmla="*/ 2 h 59"/>
                  <a:gd name="T28" fmla="*/ 1 w 60"/>
                  <a:gd name="T29" fmla="*/ 2 h 59"/>
                  <a:gd name="T30" fmla="*/ 1 w 60"/>
                  <a:gd name="T31" fmla="*/ 2 h 59"/>
                  <a:gd name="T32" fmla="*/ 1 w 60"/>
                  <a:gd name="T33" fmla="*/ 2 h 59"/>
                  <a:gd name="T34" fmla="*/ 1 w 60"/>
                  <a:gd name="T35" fmla="*/ 2 h 59"/>
                  <a:gd name="T36" fmla="*/ 1 w 60"/>
                  <a:gd name="T37" fmla="*/ 2 h 59"/>
                  <a:gd name="T38" fmla="*/ 1 w 60"/>
                  <a:gd name="T39" fmla="*/ 2 h 59"/>
                  <a:gd name="T40" fmla="*/ 1 w 60"/>
                  <a:gd name="T41" fmla="*/ 2 h 59"/>
                  <a:gd name="T42" fmla="*/ 2 w 60"/>
                  <a:gd name="T43" fmla="*/ 2 h 59"/>
                  <a:gd name="T44" fmla="*/ 2 w 60"/>
                  <a:gd name="T45" fmla="*/ 2 h 59"/>
                  <a:gd name="T46" fmla="*/ 2 w 60"/>
                  <a:gd name="T47" fmla="*/ 2 h 59"/>
                  <a:gd name="T48" fmla="*/ 2 w 60"/>
                  <a:gd name="T49" fmla="*/ 2 h 59"/>
                  <a:gd name="T50" fmla="*/ 2 w 60"/>
                  <a:gd name="T51" fmla="*/ 2 h 59"/>
                  <a:gd name="T52" fmla="*/ 2 w 60"/>
                  <a:gd name="T53" fmla="*/ 2 h 59"/>
                  <a:gd name="T54" fmla="*/ 2 w 60"/>
                  <a:gd name="T55" fmla="*/ 2 h 59"/>
                  <a:gd name="T56" fmla="*/ 2 w 60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5" y="13"/>
                    </a:lnTo>
                    <a:lnTo>
                      <a:pt x="51" y="9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9"/>
                    </a:lnTo>
                    <a:lnTo>
                      <a:pt x="3" y="18"/>
                    </a:lnTo>
                    <a:lnTo>
                      <a:pt x="0" y="29"/>
                    </a:lnTo>
                    <a:lnTo>
                      <a:pt x="2" y="35"/>
                    </a:lnTo>
                    <a:lnTo>
                      <a:pt x="3" y="41"/>
                    </a:lnTo>
                    <a:lnTo>
                      <a:pt x="6" y="46"/>
                    </a:lnTo>
                    <a:lnTo>
                      <a:pt x="10" y="50"/>
                    </a:lnTo>
                    <a:lnTo>
                      <a:pt x="14" y="54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7" y="54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2" name="Freeform 253"/>
              <p:cNvSpPr>
                <a:spLocks/>
              </p:cNvSpPr>
              <p:nvPr/>
            </p:nvSpPr>
            <p:spPr bwMode="auto">
              <a:xfrm>
                <a:off x="3063" y="2369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1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4"/>
                    </a:lnTo>
                    <a:lnTo>
                      <a:pt x="2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1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3" name="Freeform 254"/>
              <p:cNvSpPr>
                <a:spLocks/>
              </p:cNvSpPr>
              <p:nvPr/>
            </p:nvSpPr>
            <p:spPr bwMode="auto">
              <a:xfrm>
                <a:off x="2814" y="2479"/>
                <a:ext cx="30" cy="30"/>
              </a:xfrm>
              <a:custGeom>
                <a:avLst/>
                <a:gdLst>
                  <a:gd name="T0" fmla="*/ 2 w 60"/>
                  <a:gd name="T1" fmla="*/ 1 h 60"/>
                  <a:gd name="T2" fmla="*/ 2 w 60"/>
                  <a:gd name="T3" fmla="*/ 1 h 60"/>
                  <a:gd name="T4" fmla="*/ 2 w 60"/>
                  <a:gd name="T5" fmla="*/ 1 h 60"/>
                  <a:gd name="T6" fmla="*/ 2 w 60"/>
                  <a:gd name="T7" fmla="*/ 1 h 60"/>
                  <a:gd name="T8" fmla="*/ 2 w 60"/>
                  <a:gd name="T9" fmla="*/ 1 h 60"/>
                  <a:gd name="T10" fmla="*/ 2 w 60"/>
                  <a:gd name="T11" fmla="*/ 1 h 60"/>
                  <a:gd name="T12" fmla="*/ 2 w 60"/>
                  <a:gd name="T13" fmla="*/ 1 h 60"/>
                  <a:gd name="T14" fmla="*/ 2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0 w 60"/>
                  <a:gd name="T27" fmla="*/ 2 h 60"/>
                  <a:gd name="T28" fmla="*/ 1 w 60"/>
                  <a:gd name="T29" fmla="*/ 2 h 60"/>
                  <a:gd name="T30" fmla="*/ 1 w 60"/>
                  <a:gd name="T31" fmla="*/ 2 h 60"/>
                  <a:gd name="T32" fmla="*/ 1 w 60"/>
                  <a:gd name="T33" fmla="*/ 2 h 60"/>
                  <a:gd name="T34" fmla="*/ 1 w 60"/>
                  <a:gd name="T35" fmla="*/ 2 h 60"/>
                  <a:gd name="T36" fmla="*/ 1 w 60"/>
                  <a:gd name="T37" fmla="*/ 2 h 60"/>
                  <a:gd name="T38" fmla="*/ 1 w 60"/>
                  <a:gd name="T39" fmla="*/ 2 h 60"/>
                  <a:gd name="T40" fmla="*/ 1 w 60"/>
                  <a:gd name="T41" fmla="*/ 2 h 60"/>
                  <a:gd name="T42" fmla="*/ 2 w 60"/>
                  <a:gd name="T43" fmla="*/ 2 h 60"/>
                  <a:gd name="T44" fmla="*/ 2 w 60"/>
                  <a:gd name="T45" fmla="*/ 2 h 60"/>
                  <a:gd name="T46" fmla="*/ 2 w 60"/>
                  <a:gd name="T47" fmla="*/ 2 h 60"/>
                  <a:gd name="T48" fmla="*/ 2 w 60"/>
                  <a:gd name="T49" fmla="*/ 2 h 60"/>
                  <a:gd name="T50" fmla="*/ 2 w 60"/>
                  <a:gd name="T51" fmla="*/ 2 h 60"/>
                  <a:gd name="T52" fmla="*/ 2 w 60"/>
                  <a:gd name="T53" fmla="*/ 2 h 60"/>
                  <a:gd name="T54" fmla="*/ 2 w 60"/>
                  <a:gd name="T55" fmla="*/ 2 h 60"/>
                  <a:gd name="T56" fmla="*/ 2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7" y="19"/>
                    </a:lnTo>
                    <a:lnTo>
                      <a:pt x="54" y="14"/>
                    </a:lnTo>
                    <a:lnTo>
                      <a:pt x="51" y="10"/>
                    </a:lnTo>
                    <a:lnTo>
                      <a:pt x="46" y="6"/>
                    </a:lnTo>
                    <a:lnTo>
                      <a:pt x="41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8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2"/>
                    </a:lnTo>
                    <a:lnTo>
                      <a:pt x="4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7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4" name="Freeform 255"/>
              <p:cNvSpPr>
                <a:spLocks/>
              </p:cNvSpPr>
              <p:nvPr/>
            </p:nvSpPr>
            <p:spPr bwMode="auto">
              <a:xfrm>
                <a:off x="2821" y="2486"/>
                <a:ext cx="15" cy="15"/>
              </a:xfrm>
              <a:custGeom>
                <a:avLst/>
                <a:gdLst>
                  <a:gd name="T0" fmla="*/ 1 w 29"/>
                  <a:gd name="T1" fmla="*/ 1 h 30"/>
                  <a:gd name="T2" fmla="*/ 1 w 29"/>
                  <a:gd name="T3" fmla="*/ 1 h 30"/>
                  <a:gd name="T4" fmla="*/ 1 w 29"/>
                  <a:gd name="T5" fmla="*/ 1 h 30"/>
                  <a:gd name="T6" fmla="*/ 1 w 29"/>
                  <a:gd name="T7" fmla="*/ 1 h 30"/>
                  <a:gd name="T8" fmla="*/ 1 w 29"/>
                  <a:gd name="T9" fmla="*/ 1 h 30"/>
                  <a:gd name="T10" fmla="*/ 1 w 29"/>
                  <a:gd name="T11" fmla="*/ 1 h 30"/>
                  <a:gd name="T12" fmla="*/ 1 w 29"/>
                  <a:gd name="T13" fmla="*/ 1 h 30"/>
                  <a:gd name="T14" fmla="*/ 0 w 29"/>
                  <a:gd name="T15" fmla="*/ 1 h 30"/>
                  <a:gd name="T16" fmla="*/ 0 w 29"/>
                  <a:gd name="T17" fmla="*/ 1 h 30"/>
                  <a:gd name="T18" fmla="*/ 0 w 29"/>
                  <a:gd name="T19" fmla="*/ 1 h 30"/>
                  <a:gd name="T20" fmla="*/ 1 w 29"/>
                  <a:gd name="T21" fmla="*/ 1 h 30"/>
                  <a:gd name="T22" fmla="*/ 1 w 29"/>
                  <a:gd name="T23" fmla="*/ 1 h 30"/>
                  <a:gd name="T24" fmla="*/ 1 w 29"/>
                  <a:gd name="T25" fmla="*/ 1 h 30"/>
                  <a:gd name="T26" fmla="*/ 1 w 29"/>
                  <a:gd name="T27" fmla="*/ 1 h 30"/>
                  <a:gd name="T28" fmla="*/ 1 w 29"/>
                  <a:gd name="T29" fmla="*/ 1 h 30"/>
                  <a:gd name="T30" fmla="*/ 1 w 29"/>
                  <a:gd name="T31" fmla="*/ 0 h 30"/>
                  <a:gd name="T32" fmla="*/ 1 w 29"/>
                  <a:gd name="T33" fmla="*/ 0 h 30"/>
                  <a:gd name="T34" fmla="*/ 1 w 29"/>
                  <a:gd name="T35" fmla="*/ 0 h 30"/>
                  <a:gd name="T36" fmla="*/ 1 w 29"/>
                  <a:gd name="T37" fmla="*/ 1 h 30"/>
                  <a:gd name="T38" fmla="*/ 1 w 29"/>
                  <a:gd name="T39" fmla="*/ 1 h 30"/>
                  <a:gd name="T40" fmla="*/ 1 w 29"/>
                  <a:gd name="T41" fmla="*/ 1 h 30"/>
                  <a:gd name="T42" fmla="*/ 1 w 29"/>
                  <a:gd name="T43" fmla="*/ 1 h 30"/>
                  <a:gd name="T44" fmla="*/ 1 w 29"/>
                  <a:gd name="T45" fmla="*/ 1 h 30"/>
                  <a:gd name="T46" fmla="*/ 1 w 29"/>
                  <a:gd name="T47" fmla="*/ 1 h 30"/>
                  <a:gd name="T48" fmla="*/ 1 w 29"/>
                  <a:gd name="T49" fmla="*/ 1 h 30"/>
                  <a:gd name="T50" fmla="*/ 1 w 29"/>
                  <a:gd name="T51" fmla="*/ 1 h 30"/>
                  <a:gd name="T52" fmla="*/ 1 w 29"/>
                  <a:gd name="T53" fmla="*/ 1 h 30"/>
                  <a:gd name="T54" fmla="*/ 1 w 29"/>
                  <a:gd name="T55" fmla="*/ 1 h 30"/>
                  <a:gd name="T56" fmla="*/ 1 w 29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9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10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8" y="10"/>
                    </a:lnTo>
                    <a:lnTo>
                      <a:pt x="29" y="13"/>
                    </a:lnTo>
                    <a:lnTo>
                      <a:pt x="29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5" name="Freeform 256"/>
              <p:cNvSpPr>
                <a:spLocks/>
              </p:cNvSpPr>
              <p:nvPr/>
            </p:nvSpPr>
            <p:spPr bwMode="auto">
              <a:xfrm>
                <a:off x="2798" y="2274"/>
                <a:ext cx="30" cy="29"/>
              </a:xfrm>
              <a:custGeom>
                <a:avLst/>
                <a:gdLst>
                  <a:gd name="T0" fmla="*/ 2 w 60"/>
                  <a:gd name="T1" fmla="*/ 0 h 59"/>
                  <a:gd name="T2" fmla="*/ 2 w 60"/>
                  <a:gd name="T3" fmla="*/ 0 h 59"/>
                  <a:gd name="T4" fmla="*/ 2 w 60"/>
                  <a:gd name="T5" fmla="*/ 0 h 59"/>
                  <a:gd name="T6" fmla="*/ 2 w 60"/>
                  <a:gd name="T7" fmla="*/ 0 h 59"/>
                  <a:gd name="T8" fmla="*/ 2 w 60"/>
                  <a:gd name="T9" fmla="*/ 0 h 59"/>
                  <a:gd name="T10" fmla="*/ 2 w 60"/>
                  <a:gd name="T11" fmla="*/ 0 h 59"/>
                  <a:gd name="T12" fmla="*/ 2 w 60"/>
                  <a:gd name="T13" fmla="*/ 0 h 59"/>
                  <a:gd name="T14" fmla="*/ 2 w 60"/>
                  <a:gd name="T15" fmla="*/ 0 h 59"/>
                  <a:gd name="T16" fmla="*/ 1 w 60"/>
                  <a:gd name="T17" fmla="*/ 0 h 59"/>
                  <a:gd name="T18" fmla="*/ 1 w 60"/>
                  <a:gd name="T19" fmla="*/ 0 h 59"/>
                  <a:gd name="T20" fmla="*/ 1 w 60"/>
                  <a:gd name="T21" fmla="*/ 0 h 59"/>
                  <a:gd name="T22" fmla="*/ 1 w 60"/>
                  <a:gd name="T23" fmla="*/ 0 h 59"/>
                  <a:gd name="T24" fmla="*/ 0 w 60"/>
                  <a:gd name="T25" fmla="*/ 0 h 59"/>
                  <a:gd name="T26" fmla="*/ 1 w 60"/>
                  <a:gd name="T27" fmla="*/ 1 h 59"/>
                  <a:gd name="T28" fmla="*/ 1 w 60"/>
                  <a:gd name="T29" fmla="*/ 1 h 59"/>
                  <a:gd name="T30" fmla="*/ 1 w 60"/>
                  <a:gd name="T31" fmla="*/ 1 h 59"/>
                  <a:gd name="T32" fmla="*/ 1 w 60"/>
                  <a:gd name="T33" fmla="*/ 1 h 59"/>
                  <a:gd name="T34" fmla="*/ 1 w 60"/>
                  <a:gd name="T35" fmla="*/ 1 h 59"/>
                  <a:gd name="T36" fmla="*/ 1 w 60"/>
                  <a:gd name="T37" fmla="*/ 1 h 59"/>
                  <a:gd name="T38" fmla="*/ 1 w 60"/>
                  <a:gd name="T39" fmla="*/ 1 h 59"/>
                  <a:gd name="T40" fmla="*/ 1 w 60"/>
                  <a:gd name="T41" fmla="*/ 1 h 59"/>
                  <a:gd name="T42" fmla="*/ 2 w 60"/>
                  <a:gd name="T43" fmla="*/ 1 h 59"/>
                  <a:gd name="T44" fmla="*/ 2 w 60"/>
                  <a:gd name="T45" fmla="*/ 1 h 59"/>
                  <a:gd name="T46" fmla="*/ 2 w 60"/>
                  <a:gd name="T47" fmla="*/ 1 h 59"/>
                  <a:gd name="T48" fmla="*/ 2 w 60"/>
                  <a:gd name="T49" fmla="*/ 1 h 59"/>
                  <a:gd name="T50" fmla="*/ 2 w 60"/>
                  <a:gd name="T51" fmla="*/ 1 h 59"/>
                  <a:gd name="T52" fmla="*/ 2 w 60"/>
                  <a:gd name="T53" fmla="*/ 1 h 59"/>
                  <a:gd name="T54" fmla="*/ 2 w 60"/>
                  <a:gd name="T55" fmla="*/ 1 h 59"/>
                  <a:gd name="T56" fmla="*/ 2 w 60"/>
                  <a:gd name="T57" fmla="*/ 0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9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5" y="46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7" y="41"/>
                    </a:lnTo>
                    <a:lnTo>
                      <a:pt x="58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6" name="Freeform 257"/>
              <p:cNvSpPr>
                <a:spLocks/>
              </p:cNvSpPr>
              <p:nvPr/>
            </p:nvSpPr>
            <p:spPr bwMode="auto">
              <a:xfrm>
                <a:off x="2805" y="2281"/>
                <a:ext cx="15" cy="15"/>
              </a:xfrm>
              <a:custGeom>
                <a:avLst/>
                <a:gdLst>
                  <a:gd name="T0" fmla="*/ 1 w 30"/>
                  <a:gd name="T1" fmla="*/ 1 h 29"/>
                  <a:gd name="T2" fmla="*/ 1 w 30"/>
                  <a:gd name="T3" fmla="*/ 1 h 29"/>
                  <a:gd name="T4" fmla="*/ 1 w 30"/>
                  <a:gd name="T5" fmla="*/ 1 h 29"/>
                  <a:gd name="T6" fmla="*/ 1 w 30"/>
                  <a:gd name="T7" fmla="*/ 1 h 29"/>
                  <a:gd name="T8" fmla="*/ 1 w 30"/>
                  <a:gd name="T9" fmla="*/ 1 h 29"/>
                  <a:gd name="T10" fmla="*/ 1 w 30"/>
                  <a:gd name="T11" fmla="*/ 1 h 29"/>
                  <a:gd name="T12" fmla="*/ 1 w 30"/>
                  <a:gd name="T13" fmla="*/ 1 h 29"/>
                  <a:gd name="T14" fmla="*/ 0 w 30"/>
                  <a:gd name="T15" fmla="*/ 1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1 w 30"/>
                  <a:gd name="T29" fmla="*/ 1 h 29"/>
                  <a:gd name="T30" fmla="*/ 1 w 30"/>
                  <a:gd name="T31" fmla="*/ 0 h 29"/>
                  <a:gd name="T32" fmla="*/ 1 w 30"/>
                  <a:gd name="T33" fmla="*/ 0 h 29"/>
                  <a:gd name="T34" fmla="*/ 1 w 30"/>
                  <a:gd name="T35" fmla="*/ 0 h 29"/>
                  <a:gd name="T36" fmla="*/ 1 w 30"/>
                  <a:gd name="T37" fmla="*/ 1 h 29"/>
                  <a:gd name="T38" fmla="*/ 1 w 30"/>
                  <a:gd name="T39" fmla="*/ 1 h 29"/>
                  <a:gd name="T40" fmla="*/ 1 w 30"/>
                  <a:gd name="T41" fmla="*/ 1 h 29"/>
                  <a:gd name="T42" fmla="*/ 1 w 30"/>
                  <a:gd name="T43" fmla="*/ 1 h 29"/>
                  <a:gd name="T44" fmla="*/ 1 w 30"/>
                  <a:gd name="T45" fmla="*/ 1 h 29"/>
                  <a:gd name="T46" fmla="*/ 1 w 30"/>
                  <a:gd name="T47" fmla="*/ 1 h 29"/>
                  <a:gd name="T48" fmla="*/ 1 w 30"/>
                  <a:gd name="T49" fmla="*/ 1 h 29"/>
                  <a:gd name="T50" fmla="*/ 1 w 30"/>
                  <a:gd name="T51" fmla="*/ 1 h 29"/>
                  <a:gd name="T52" fmla="*/ 1 w 30"/>
                  <a:gd name="T53" fmla="*/ 1 h 29"/>
                  <a:gd name="T54" fmla="*/ 1 w 30"/>
                  <a:gd name="T55" fmla="*/ 1 h 29"/>
                  <a:gd name="T56" fmla="*/ 1 w 30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7" name="Freeform 258"/>
              <p:cNvSpPr>
                <a:spLocks/>
              </p:cNvSpPr>
              <p:nvPr/>
            </p:nvSpPr>
            <p:spPr bwMode="auto">
              <a:xfrm>
                <a:off x="2918" y="2596"/>
                <a:ext cx="30" cy="30"/>
              </a:xfrm>
              <a:custGeom>
                <a:avLst/>
                <a:gdLst>
                  <a:gd name="T0" fmla="*/ 2 w 60"/>
                  <a:gd name="T1" fmla="*/ 1 h 60"/>
                  <a:gd name="T2" fmla="*/ 2 w 60"/>
                  <a:gd name="T3" fmla="*/ 1 h 60"/>
                  <a:gd name="T4" fmla="*/ 2 w 60"/>
                  <a:gd name="T5" fmla="*/ 1 h 60"/>
                  <a:gd name="T6" fmla="*/ 2 w 60"/>
                  <a:gd name="T7" fmla="*/ 1 h 60"/>
                  <a:gd name="T8" fmla="*/ 2 w 60"/>
                  <a:gd name="T9" fmla="*/ 1 h 60"/>
                  <a:gd name="T10" fmla="*/ 2 w 60"/>
                  <a:gd name="T11" fmla="*/ 1 h 60"/>
                  <a:gd name="T12" fmla="*/ 2 w 60"/>
                  <a:gd name="T13" fmla="*/ 1 h 60"/>
                  <a:gd name="T14" fmla="*/ 2 w 60"/>
                  <a:gd name="T15" fmla="*/ 0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2 h 60"/>
                  <a:gd name="T28" fmla="*/ 1 w 60"/>
                  <a:gd name="T29" fmla="*/ 2 h 60"/>
                  <a:gd name="T30" fmla="*/ 1 w 60"/>
                  <a:gd name="T31" fmla="*/ 2 h 60"/>
                  <a:gd name="T32" fmla="*/ 1 w 60"/>
                  <a:gd name="T33" fmla="*/ 2 h 60"/>
                  <a:gd name="T34" fmla="*/ 1 w 60"/>
                  <a:gd name="T35" fmla="*/ 2 h 60"/>
                  <a:gd name="T36" fmla="*/ 1 w 60"/>
                  <a:gd name="T37" fmla="*/ 2 h 60"/>
                  <a:gd name="T38" fmla="*/ 1 w 60"/>
                  <a:gd name="T39" fmla="*/ 2 h 60"/>
                  <a:gd name="T40" fmla="*/ 1 w 60"/>
                  <a:gd name="T41" fmla="*/ 2 h 60"/>
                  <a:gd name="T42" fmla="*/ 2 w 60"/>
                  <a:gd name="T43" fmla="*/ 2 h 60"/>
                  <a:gd name="T44" fmla="*/ 2 w 60"/>
                  <a:gd name="T45" fmla="*/ 2 h 60"/>
                  <a:gd name="T46" fmla="*/ 2 w 60"/>
                  <a:gd name="T47" fmla="*/ 2 h 60"/>
                  <a:gd name="T48" fmla="*/ 2 w 60"/>
                  <a:gd name="T49" fmla="*/ 2 h 60"/>
                  <a:gd name="T50" fmla="*/ 2 w 60"/>
                  <a:gd name="T51" fmla="*/ 2 h 60"/>
                  <a:gd name="T52" fmla="*/ 2 w 60"/>
                  <a:gd name="T53" fmla="*/ 2 h 60"/>
                  <a:gd name="T54" fmla="*/ 2 w 60"/>
                  <a:gd name="T55" fmla="*/ 2 h 60"/>
                  <a:gd name="T56" fmla="*/ 2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5" y="13"/>
                    </a:lnTo>
                    <a:lnTo>
                      <a:pt x="52" y="8"/>
                    </a:lnTo>
                    <a:lnTo>
                      <a:pt x="47" y="5"/>
                    </a:lnTo>
                    <a:lnTo>
                      <a:pt x="42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7" y="54"/>
                    </a:lnTo>
                    <a:lnTo>
                      <a:pt x="52" y="51"/>
                    </a:lnTo>
                    <a:lnTo>
                      <a:pt x="55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8" name="Freeform 259"/>
              <p:cNvSpPr>
                <a:spLocks/>
              </p:cNvSpPr>
              <p:nvPr/>
            </p:nvSpPr>
            <p:spPr bwMode="auto">
              <a:xfrm>
                <a:off x="2925" y="2604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1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9" name="Freeform 260"/>
              <p:cNvSpPr>
                <a:spLocks/>
              </p:cNvSpPr>
              <p:nvPr/>
            </p:nvSpPr>
            <p:spPr bwMode="auto">
              <a:xfrm>
                <a:off x="2819" y="2655"/>
                <a:ext cx="30" cy="29"/>
              </a:xfrm>
              <a:custGeom>
                <a:avLst/>
                <a:gdLst>
                  <a:gd name="T0" fmla="*/ 2 w 60"/>
                  <a:gd name="T1" fmla="*/ 0 h 59"/>
                  <a:gd name="T2" fmla="*/ 2 w 60"/>
                  <a:gd name="T3" fmla="*/ 0 h 59"/>
                  <a:gd name="T4" fmla="*/ 2 w 60"/>
                  <a:gd name="T5" fmla="*/ 0 h 59"/>
                  <a:gd name="T6" fmla="*/ 2 w 60"/>
                  <a:gd name="T7" fmla="*/ 0 h 59"/>
                  <a:gd name="T8" fmla="*/ 2 w 60"/>
                  <a:gd name="T9" fmla="*/ 0 h 59"/>
                  <a:gd name="T10" fmla="*/ 2 w 60"/>
                  <a:gd name="T11" fmla="*/ 0 h 59"/>
                  <a:gd name="T12" fmla="*/ 2 w 60"/>
                  <a:gd name="T13" fmla="*/ 0 h 59"/>
                  <a:gd name="T14" fmla="*/ 2 w 60"/>
                  <a:gd name="T15" fmla="*/ 0 h 59"/>
                  <a:gd name="T16" fmla="*/ 1 w 60"/>
                  <a:gd name="T17" fmla="*/ 0 h 59"/>
                  <a:gd name="T18" fmla="*/ 1 w 60"/>
                  <a:gd name="T19" fmla="*/ 0 h 59"/>
                  <a:gd name="T20" fmla="*/ 1 w 60"/>
                  <a:gd name="T21" fmla="*/ 0 h 59"/>
                  <a:gd name="T22" fmla="*/ 1 w 60"/>
                  <a:gd name="T23" fmla="*/ 0 h 59"/>
                  <a:gd name="T24" fmla="*/ 0 w 60"/>
                  <a:gd name="T25" fmla="*/ 0 h 59"/>
                  <a:gd name="T26" fmla="*/ 1 w 60"/>
                  <a:gd name="T27" fmla="*/ 1 h 59"/>
                  <a:gd name="T28" fmla="*/ 1 w 60"/>
                  <a:gd name="T29" fmla="*/ 1 h 59"/>
                  <a:gd name="T30" fmla="*/ 1 w 60"/>
                  <a:gd name="T31" fmla="*/ 1 h 59"/>
                  <a:gd name="T32" fmla="*/ 1 w 60"/>
                  <a:gd name="T33" fmla="*/ 1 h 59"/>
                  <a:gd name="T34" fmla="*/ 1 w 60"/>
                  <a:gd name="T35" fmla="*/ 1 h 59"/>
                  <a:gd name="T36" fmla="*/ 1 w 60"/>
                  <a:gd name="T37" fmla="*/ 1 h 59"/>
                  <a:gd name="T38" fmla="*/ 1 w 60"/>
                  <a:gd name="T39" fmla="*/ 1 h 59"/>
                  <a:gd name="T40" fmla="*/ 1 w 60"/>
                  <a:gd name="T41" fmla="*/ 1 h 59"/>
                  <a:gd name="T42" fmla="*/ 2 w 60"/>
                  <a:gd name="T43" fmla="*/ 1 h 59"/>
                  <a:gd name="T44" fmla="*/ 2 w 60"/>
                  <a:gd name="T45" fmla="*/ 1 h 59"/>
                  <a:gd name="T46" fmla="*/ 2 w 60"/>
                  <a:gd name="T47" fmla="*/ 1 h 59"/>
                  <a:gd name="T48" fmla="*/ 2 w 60"/>
                  <a:gd name="T49" fmla="*/ 1 h 59"/>
                  <a:gd name="T50" fmla="*/ 2 w 60"/>
                  <a:gd name="T51" fmla="*/ 1 h 59"/>
                  <a:gd name="T52" fmla="*/ 2 w 60"/>
                  <a:gd name="T53" fmla="*/ 1 h 59"/>
                  <a:gd name="T54" fmla="*/ 2 w 60"/>
                  <a:gd name="T55" fmla="*/ 1 h 59"/>
                  <a:gd name="T56" fmla="*/ 2 w 60"/>
                  <a:gd name="T57" fmla="*/ 0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3" y="40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9" y="56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2" y="56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8" y="40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0" name="Freeform 261"/>
              <p:cNvSpPr>
                <a:spLocks/>
              </p:cNvSpPr>
              <p:nvPr/>
            </p:nvSpPr>
            <p:spPr bwMode="auto">
              <a:xfrm>
                <a:off x="2827" y="2662"/>
                <a:ext cx="15" cy="15"/>
              </a:xfrm>
              <a:custGeom>
                <a:avLst/>
                <a:gdLst>
                  <a:gd name="T0" fmla="*/ 1 w 30"/>
                  <a:gd name="T1" fmla="*/ 1 h 29"/>
                  <a:gd name="T2" fmla="*/ 1 w 30"/>
                  <a:gd name="T3" fmla="*/ 1 h 29"/>
                  <a:gd name="T4" fmla="*/ 1 w 30"/>
                  <a:gd name="T5" fmla="*/ 1 h 29"/>
                  <a:gd name="T6" fmla="*/ 1 w 30"/>
                  <a:gd name="T7" fmla="*/ 1 h 29"/>
                  <a:gd name="T8" fmla="*/ 1 w 30"/>
                  <a:gd name="T9" fmla="*/ 1 h 29"/>
                  <a:gd name="T10" fmla="*/ 1 w 30"/>
                  <a:gd name="T11" fmla="*/ 1 h 29"/>
                  <a:gd name="T12" fmla="*/ 1 w 30"/>
                  <a:gd name="T13" fmla="*/ 1 h 29"/>
                  <a:gd name="T14" fmla="*/ 0 w 30"/>
                  <a:gd name="T15" fmla="*/ 1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1 w 30"/>
                  <a:gd name="T29" fmla="*/ 1 h 29"/>
                  <a:gd name="T30" fmla="*/ 1 w 30"/>
                  <a:gd name="T31" fmla="*/ 0 h 29"/>
                  <a:gd name="T32" fmla="*/ 1 w 30"/>
                  <a:gd name="T33" fmla="*/ 0 h 29"/>
                  <a:gd name="T34" fmla="*/ 1 w 30"/>
                  <a:gd name="T35" fmla="*/ 0 h 29"/>
                  <a:gd name="T36" fmla="*/ 1 w 30"/>
                  <a:gd name="T37" fmla="*/ 1 h 29"/>
                  <a:gd name="T38" fmla="*/ 1 w 30"/>
                  <a:gd name="T39" fmla="*/ 1 h 29"/>
                  <a:gd name="T40" fmla="*/ 1 w 30"/>
                  <a:gd name="T41" fmla="*/ 1 h 29"/>
                  <a:gd name="T42" fmla="*/ 1 w 30"/>
                  <a:gd name="T43" fmla="*/ 1 h 29"/>
                  <a:gd name="T44" fmla="*/ 1 w 30"/>
                  <a:gd name="T45" fmla="*/ 1 h 29"/>
                  <a:gd name="T46" fmla="*/ 1 w 30"/>
                  <a:gd name="T47" fmla="*/ 1 h 29"/>
                  <a:gd name="T48" fmla="*/ 1 w 30"/>
                  <a:gd name="T49" fmla="*/ 1 h 29"/>
                  <a:gd name="T50" fmla="*/ 1 w 30"/>
                  <a:gd name="T51" fmla="*/ 1 h 29"/>
                  <a:gd name="T52" fmla="*/ 1 w 30"/>
                  <a:gd name="T53" fmla="*/ 1 h 29"/>
                  <a:gd name="T54" fmla="*/ 1 w 30"/>
                  <a:gd name="T55" fmla="*/ 1 h 29"/>
                  <a:gd name="T56" fmla="*/ 1 w 30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3" y="29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3" y="6"/>
                    </a:lnTo>
                    <a:lnTo>
                      <a:pt x="5" y="3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3"/>
                    </a:lnTo>
                    <a:lnTo>
                      <a:pt x="27" y="6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6" y="25"/>
                    </a:lnTo>
                    <a:lnTo>
                      <a:pt x="21" y="27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1" name="Freeform 262"/>
              <p:cNvSpPr>
                <a:spLocks/>
              </p:cNvSpPr>
              <p:nvPr/>
            </p:nvSpPr>
            <p:spPr bwMode="auto">
              <a:xfrm>
                <a:off x="3120" y="2711"/>
                <a:ext cx="30" cy="30"/>
              </a:xfrm>
              <a:custGeom>
                <a:avLst/>
                <a:gdLst>
                  <a:gd name="T0" fmla="*/ 2 w 59"/>
                  <a:gd name="T1" fmla="*/ 1 h 60"/>
                  <a:gd name="T2" fmla="*/ 2 w 59"/>
                  <a:gd name="T3" fmla="*/ 1 h 60"/>
                  <a:gd name="T4" fmla="*/ 2 w 59"/>
                  <a:gd name="T5" fmla="*/ 1 h 60"/>
                  <a:gd name="T6" fmla="*/ 2 w 59"/>
                  <a:gd name="T7" fmla="*/ 1 h 60"/>
                  <a:gd name="T8" fmla="*/ 2 w 59"/>
                  <a:gd name="T9" fmla="*/ 1 h 60"/>
                  <a:gd name="T10" fmla="*/ 2 w 59"/>
                  <a:gd name="T11" fmla="*/ 1 h 60"/>
                  <a:gd name="T12" fmla="*/ 2 w 59"/>
                  <a:gd name="T13" fmla="*/ 1 h 60"/>
                  <a:gd name="T14" fmla="*/ 2 w 59"/>
                  <a:gd name="T15" fmla="*/ 1 h 60"/>
                  <a:gd name="T16" fmla="*/ 1 w 59"/>
                  <a:gd name="T17" fmla="*/ 0 h 60"/>
                  <a:gd name="T18" fmla="*/ 1 w 59"/>
                  <a:gd name="T19" fmla="*/ 1 h 60"/>
                  <a:gd name="T20" fmla="*/ 1 w 59"/>
                  <a:gd name="T21" fmla="*/ 1 h 60"/>
                  <a:gd name="T22" fmla="*/ 1 w 59"/>
                  <a:gd name="T23" fmla="*/ 1 h 60"/>
                  <a:gd name="T24" fmla="*/ 0 w 59"/>
                  <a:gd name="T25" fmla="*/ 1 h 60"/>
                  <a:gd name="T26" fmla="*/ 1 w 59"/>
                  <a:gd name="T27" fmla="*/ 2 h 60"/>
                  <a:gd name="T28" fmla="*/ 1 w 59"/>
                  <a:gd name="T29" fmla="*/ 2 h 60"/>
                  <a:gd name="T30" fmla="*/ 1 w 59"/>
                  <a:gd name="T31" fmla="*/ 2 h 60"/>
                  <a:gd name="T32" fmla="*/ 1 w 59"/>
                  <a:gd name="T33" fmla="*/ 2 h 60"/>
                  <a:gd name="T34" fmla="*/ 1 w 59"/>
                  <a:gd name="T35" fmla="*/ 2 h 60"/>
                  <a:gd name="T36" fmla="*/ 1 w 59"/>
                  <a:gd name="T37" fmla="*/ 2 h 60"/>
                  <a:gd name="T38" fmla="*/ 1 w 59"/>
                  <a:gd name="T39" fmla="*/ 2 h 60"/>
                  <a:gd name="T40" fmla="*/ 1 w 59"/>
                  <a:gd name="T41" fmla="*/ 2 h 60"/>
                  <a:gd name="T42" fmla="*/ 2 w 59"/>
                  <a:gd name="T43" fmla="*/ 2 h 60"/>
                  <a:gd name="T44" fmla="*/ 2 w 59"/>
                  <a:gd name="T45" fmla="*/ 2 h 60"/>
                  <a:gd name="T46" fmla="*/ 2 w 59"/>
                  <a:gd name="T47" fmla="*/ 2 h 60"/>
                  <a:gd name="T48" fmla="*/ 2 w 59"/>
                  <a:gd name="T49" fmla="*/ 2 h 60"/>
                  <a:gd name="T50" fmla="*/ 2 w 59"/>
                  <a:gd name="T51" fmla="*/ 2 h 60"/>
                  <a:gd name="T52" fmla="*/ 2 w 59"/>
                  <a:gd name="T53" fmla="*/ 2 h 60"/>
                  <a:gd name="T54" fmla="*/ 2 w 59"/>
                  <a:gd name="T55" fmla="*/ 2 h 60"/>
                  <a:gd name="T56" fmla="*/ 2 w 59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9" h="60">
                    <a:moveTo>
                      <a:pt x="59" y="30"/>
                    </a:moveTo>
                    <a:lnTo>
                      <a:pt x="58" y="25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5" y="2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9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7"/>
                    </a:lnTo>
                    <a:lnTo>
                      <a:pt x="9" y="51"/>
                    </a:lnTo>
                    <a:lnTo>
                      <a:pt x="13" y="55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5" y="59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2"/>
                    </a:lnTo>
                    <a:lnTo>
                      <a:pt x="58" y="36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2" name="Freeform 263"/>
              <p:cNvSpPr>
                <a:spLocks/>
              </p:cNvSpPr>
              <p:nvPr/>
            </p:nvSpPr>
            <p:spPr bwMode="auto">
              <a:xfrm>
                <a:off x="3128" y="2718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6" y="27"/>
                    </a:lnTo>
                    <a:lnTo>
                      <a:pt x="4" y="26"/>
                    </a:lnTo>
                    <a:lnTo>
                      <a:pt x="3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4" y="5"/>
                    </a:lnTo>
                    <a:lnTo>
                      <a:pt x="6" y="3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8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0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3" name="Freeform 264"/>
              <p:cNvSpPr>
                <a:spLocks/>
              </p:cNvSpPr>
              <p:nvPr/>
            </p:nvSpPr>
            <p:spPr bwMode="auto">
              <a:xfrm>
                <a:off x="3136" y="2454"/>
                <a:ext cx="30" cy="30"/>
              </a:xfrm>
              <a:custGeom>
                <a:avLst/>
                <a:gdLst>
                  <a:gd name="T0" fmla="*/ 2 w 60"/>
                  <a:gd name="T1" fmla="*/ 1 h 60"/>
                  <a:gd name="T2" fmla="*/ 2 w 60"/>
                  <a:gd name="T3" fmla="*/ 1 h 60"/>
                  <a:gd name="T4" fmla="*/ 2 w 60"/>
                  <a:gd name="T5" fmla="*/ 1 h 60"/>
                  <a:gd name="T6" fmla="*/ 2 w 60"/>
                  <a:gd name="T7" fmla="*/ 1 h 60"/>
                  <a:gd name="T8" fmla="*/ 2 w 60"/>
                  <a:gd name="T9" fmla="*/ 1 h 60"/>
                  <a:gd name="T10" fmla="*/ 2 w 60"/>
                  <a:gd name="T11" fmla="*/ 1 h 60"/>
                  <a:gd name="T12" fmla="*/ 2 w 60"/>
                  <a:gd name="T13" fmla="*/ 1 h 60"/>
                  <a:gd name="T14" fmla="*/ 2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2 h 60"/>
                  <a:gd name="T28" fmla="*/ 1 w 60"/>
                  <a:gd name="T29" fmla="*/ 2 h 60"/>
                  <a:gd name="T30" fmla="*/ 1 w 60"/>
                  <a:gd name="T31" fmla="*/ 2 h 60"/>
                  <a:gd name="T32" fmla="*/ 1 w 60"/>
                  <a:gd name="T33" fmla="*/ 2 h 60"/>
                  <a:gd name="T34" fmla="*/ 1 w 60"/>
                  <a:gd name="T35" fmla="*/ 2 h 60"/>
                  <a:gd name="T36" fmla="*/ 1 w 60"/>
                  <a:gd name="T37" fmla="*/ 2 h 60"/>
                  <a:gd name="T38" fmla="*/ 1 w 60"/>
                  <a:gd name="T39" fmla="*/ 2 h 60"/>
                  <a:gd name="T40" fmla="*/ 1 w 60"/>
                  <a:gd name="T41" fmla="*/ 2 h 60"/>
                  <a:gd name="T42" fmla="*/ 2 w 60"/>
                  <a:gd name="T43" fmla="*/ 2 h 60"/>
                  <a:gd name="T44" fmla="*/ 2 w 60"/>
                  <a:gd name="T45" fmla="*/ 2 h 60"/>
                  <a:gd name="T46" fmla="*/ 2 w 60"/>
                  <a:gd name="T47" fmla="*/ 2 h 60"/>
                  <a:gd name="T48" fmla="*/ 2 w 60"/>
                  <a:gd name="T49" fmla="*/ 2 h 60"/>
                  <a:gd name="T50" fmla="*/ 2 w 60"/>
                  <a:gd name="T51" fmla="*/ 2 h 60"/>
                  <a:gd name="T52" fmla="*/ 2 w 60"/>
                  <a:gd name="T53" fmla="*/ 2 h 60"/>
                  <a:gd name="T54" fmla="*/ 2 w 60"/>
                  <a:gd name="T55" fmla="*/ 2 h 60"/>
                  <a:gd name="T56" fmla="*/ 2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8"/>
                    </a:lnTo>
                    <a:lnTo>
                      <a:pt x="24" y="60"/>
                    </a:lnTo>
                    <a:lnTo>
                      <a:pt x="30" y="60"/>
                    </a:lnTo>
                    <a:lnTo>
                      <a:pt x="36" y="60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4" name="Freeform 265"/>
              <p:cNvSpPr>
                <a:spLocks/>
              </p:cNvSpPr>
              <p:nvPr/>
            </p:nvSpPr>
            <p:spPr bwMode="auto">
              <a:xfrm>
                <a:off x="3144" y="2462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8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5" name="Freeform 266"/>
              <p:cNvSpPr>
                <a:spLocks/>
              </p:cNvSpPr>
              <p:nvPr/>
            </p:nvSpPr>
            <p:spPr bwMode="auto">
              <a:xfrm>
                <a:off x="3139" y="2831"/>
                <a:ext cx="30" cy="29"/>
              </a:xfrm>
              <a:custGeom>
                <a:avLst/>
                <a:gdLst>
                  <a:gd name="T0" fmla="*/ 2 w 58"/>
                  <a:gd name="T1" fmla="*/ 0 h 60"/>
                  <a:gd name="T2" fmla="*/ 2 w 58"/>
                  <a:gd name="T3" fmla="*/ 0 h 60"/>
                  <a:gd name="T4" fmla="*/ 2 w 58"/>
                  <a:gd name="T5" fmla="*/ 0 h 60"/>
                  <a:gd name="T6" fmla="*/ 2 w 58"/>
                  <a:gd name="T7" fmla="*/ 0 h 60"/>
                  <a:gd name="T8" fmla="*/ 2 w 58"/>
                  <a:gd name="T9" fmla="*/ 0 h 60"/>
                  <a:gd name="T10" fmla="*/ 2 w 58"/>
                  <a:gd name="T11" fmla="*/ 0 h 60"/>
                  <a:gd name="T12" fmla="*/ 2 w 58"/>
                  <a:gd name="T13" fmla="*/ 0 h 60"/>
                  <a:gd name="T14" fmla="*/ 2 w 58"/>
                  <a:gd name="T15" fmla="*/ 0 h 60"/>
                  <a:gd name="T16" fmla="*/ 1 w 58"/>
                  <a:gd name="T17" fmla="*/ 0 h 60"/>
                  <a:gd name="T18" fmla="*/ 1 w 58"/>
                  <a:gd name="T19" fmla="*/ 0 h 60"/>
                  <a:gd name="T20" fmla="*/ 1 w 58"/>
                  <a:gd name="T21" fmla="*/ 0 h 60"/>
                  <a:gd name="T22" fmla="*/ 1 w 58"/>
                  <a:gd name="T23" fmla="*/ 0 h 60"/>
                  <a:gd name="T24" fmla="*/ 0 w 58"/>
                  <a:gd name="T25" fmla="*/ 0 h 60"/>
                  <a:gd name="T26" fmla="*/ 0 w 58"/>
                  <a:gd name="T27" fmla="*/ 1 h 60"/>
                  <a:gd name="T28" fmla="*/ 1 w 58"/>
                  <a:gd name="T29" fmla="*/ 1 h 60"/>
                  <a:gd name="T30" fmla="*/ 1 w 58"/>
                  <a:gd name="T31" fmla="*/ 1 h 60"/>
                  <a:gd name="T32" fmla="*/ 1 w 58"/>
                  <a:gd name="T33" fmla="*/ 1 h 60"/>
                  <a:gd name="T34" fmla="*/ 1 w 58"/>
                  <a:gd name="T35" fmla="*/ 1 h 60"/>
                  <a:gd name="T36" fmla="*/ 1 w 58"/>
                  <a:gd name="T37" fmla="*/ 1 h 60"/>
                  <a:gd name="T38" fmla="*/ 1 w 58"/>
                  <a:gd name="T39" fmla="*/ 1 h 60"/>
                  <a:gd name="T40" fmla="*/ 1 w 58"/>
                  <a:gd name="T41" fmla="*/ 1 h 60"/>
                  <a:gd name="T42" fmla="*/ 2 w 58"/>
                  <a:gd name="T43" fmla="*/ 1 h 60"/>
                  <a:gd name="T44" fmla="*/ 2 w 58"/>
                  <a:gd name="T45" fmla="*/ 1 h 60"/>
                  <a:gd name="T46" fmla="*/ 2 w 58"/>
                  <a:gd name="T47" fmla="*/ 1 h 60"/>
                  <a:gd name="T48" fmla="*/ 2 w 58"/>
                  <a:gd name="T49" fmla="*/ 1 h 60"/>
                  <a:gd name="T50" fmla="*/ 2 w 58"/>
                  <a:gd name="T51" fmla="*/ 1 h 60"/>
                  <a:gd name="T52" fmla="*/ 2 w 58"/>
                  <a:gd name="T53" fmla="*/ 1 h 60"/>
                  <a:gd name="T54" fmla="*/ 2 w 58"/>
                  <a:gd name="T55" fmla="*/ 1 h 60"/>
                  <a:gd name="T56" fmla="*/ 2 w 58"/>
                  <a:gd name="T57" fmla="*/ 0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8" h="60">
                    <a:moveTo>
                      <a:pt x="58" y="30"/>
                    </a:moveTo>
                    <a:lnTo>
                      <a:pt x="58" y="24"/>
                    </a:lnTo>
                    <a:lnTo>
                      <a:pt x="56" y="18"/>
                    </a:lnTo>
                    <a:lnTo>
                      <a:pt x="54" y="14"/>
                    </a:lnTo>
                    <a:lnTo>
                      <a:pt x="50" y="9"/>
                    </a:lnTo>
                    <a:lnTo>
                      <a:pt x="46" y="6"/>
                    </a:lnTo>
                    <a:lnTo>
                      <a:pt x="40" y="2"/>
                    </a:lnTo>
                    <a:lnTo>
                      <a:pt x="34" y="1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2"/>
                    </a:lnTo>
                    <a:lnTo>
                      <a:pt x="4" y="46"/>
                    </a:lnTo>
                    <a:lnTo>
                      <a:pt x="8" y="51"/>
                    </a:lnTo>
                    <a:lnTo>
                      <a:pt x="12" y="54"/>
                    </a:lnTo>
                    <a:lnTo>
                      <a:pt x="18" y="58"/>
                    </a:lnTo>
                    <a:lnTo>
                      <a:pt x="23" y="59"/>
                    </a:lnTo>
                    <a:lnTo>
                      <a:pt x="28" y="60"/>
                    </a:lnTo>
                    <a:lnTo>
                      <a:pt x="34" y="59"/>
                    </a:lnTo>
                    <a:lnTo>
                      <a:pt x="40" y="58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6" y="42"/>
                    </a:lnTo>
                    <a:lnTo>
                      <a:pt x="58" y="36"/>
                    </a:lnTo>
                    <a:lnTo>
                      <a:pt x="58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6" name="Freeform 267"/>
              <p:cNvSpPr>
                <a:spLocks/>
              </p:cNvSpPr>
              <p:nvPr/>
            </p:nvSpPr>
            <p:spPr bwMode="auto">
              <a:xfrm>
                <a:off x="3147" y="2838"/>
                <a:ext cx="14" cy="15"/>
              </a:xfrm>
              <a:custGeom>
                <a:avLst/>
                <a:gdLst>
                  <a:gd name="T0" fmla="*/ 1 w 28"/>
                  <a:gd name="T1" fmla="*/ 1 h 30"/>
                  <a:gd name="T2" fmla="*/ 1 w 28"/>
                  <a:gd name="T3" fmla="*/ 1 h 30"/>
                  <a:gd name="T4" fmla="*/ 1 w 28"/>
                  <a:gd name="T5" fmla="*/ 1 h 30"/>
                  <a:gd name="T6" fmla="*/ 1 w 28"/>
                  <a:gd name="T7" fmla="*/ 1 h 30"/>
                  <a:gd name="T8" fmla="*/ 1 w 28"/>
                  <a:gd name="T9" fmla="*/ 1 h 30"/>
                  <a:gd name="T10" fmla="*/ 1 w 28"/>
                  <a:gd name="T11" fmla="*/ 1 h 30"/>
                  <a:gd name="T12" fmla="*/ 1 w 28"/>
                  <a:gd name="T13" fmla="*/ 1 h 30"/>
                  <a:gd name="T14" fmla="*/ 0 w 28"/>
                  <a:gd name="T15" fmla="*/ 1 h 30"/>
                  <a:gd name="T16" fmla="*/ 0 w 28"/>
                  <a:gd name="T17" fmla="*/ 1 h 30"/>
                  <a:gd name="T18" fmla="*/ 0 w 28"/>
                  <a:gd name="T19" fmla="*/ 1 h 30"/>
                  <a:gd name="T20" fmla="*/ 1 w 28"/>
                  <a:gd name="T21" fmla="*/ 1 h 30"/>
                  <a:gd name="T22" fmla="*/ 1 w 28"/>
                  <a:gd name="T23" fmla="*/ 1 h 30"/>
                  <a:gd name="T24" fmla="*/ 1 w 28"/>
                  <a:gd name="T25" fmla="*/ 1 h 30"/>
                  <a:gd name="T26" fmla="*/ 1 w 28"/>
                  <a:gd name="T27" fmla="*/ 1 h 30"/>
                  <a:gd name="T28" fmla="*/ 1 w 28"/>
                  <a:gd name="T29" fmla="*/ 1 h 30"/>
                  <a:gd name="T30" fmla="*/ 1 w 28"/>
                  <a:gd name="T31" fmla="*/ 0 h 30"/>
                  <a:gd name="T32" fmla="*/ 1 w 28"/>
                  <a:gd name="T33" fmla="*/ 0 h 30"/>
                  <a:gd name="T34" fmla="*/ 1 w 28"/>
                  <a:gd name="T35" fmla="*/ 0 h 30"/>
                  <a:gd name="T36" fmla="*/ 1 w 28"/>
                  <a:gd name="T37" fmla="*/ 1 h 30"/>
                  <a:gd name="T38" fmla="*/ 1 w 28"/>
                  <a:gd name="T39" fmla="*/ 1 h 30"/>
                  <a:gd name="T40" fmla="*/ 1 w 28"/>
                  <a:gd name="T41" fmla="*/ 1 h 30"/>
                  <a:gd name="T42" fmla="*/ 1 w 28"/>
                  <a:gd name="T43" fmla="*/ 1 h 30"/>
                  <a:gd name="T44" fmla="*/ 1 w 28"/>
                  <a:gd name="T45" fmla="*/ 1 h 30"/>
                  <a:gd name="T46" fmla="*/ 1 w 28"/>
                  <a:gd name="T47" fmla="*/ 1 h 30"/>
                  <a:gd name="T48" fmla="*/ 1 w 28"/>
                  <a:gd name="T49" fmla="*/ 1 h 30"/>
                  <a:gd name="T50" fmla="*/ 1 w 28"/>
                  <a:gd name="T51" fmla="*/ 1 h 30"/>
                  <a:gd name="T52" fmla="*/ 1 w 28"/>
                  <a:gd name="T53" fmla="*/ 1 h 30"/>
                  <a:gd name="T54" fmla="*/ 1 w 28"/>
                  <a:gd name="T55" fmla="*/ 1 h 30"/>
                  <a:gd name="T56" fmla="*/ 1 w 28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8" h="30">
                    <a:moveTo>
                      <a:pt x="13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5" y="28"/>
                    </a:lnTo>
                    <a:lnTo>
                      <a:pt x="3" y="25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3" y="5"/>
                    </a:lnTo>
                    <a:lnTo>
                      <a:pt x="5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19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7" y="9"/>
                    </a:lnTo>
                    <a:lnTo>
                      <a:pt x="28" y="13"/>
                    </a:lnTo>
                    <a:lnTo>
                      <a:pt x="28" y="15"/>
                    </a:lnTo>
                    <a:lnTo>
                      <a:pt x="27" y="21"/>
                    </a:lnTo>
                    <a:lnTo>
                      <a:pt x="25" y="25"/>
                    </a:lnTo>
                    <a:lnTo>
                      <a:pt x="19" y="29"/>
                    </a:lnTo>
                    <a:lnTo>
                      <a:pt x="13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7" name="Freeform 268"/>
              <p:cNvSpPr>
                <a:spLocks/>
              </p:cNvSpPr>
              <p:nvPr/>
            </p:nvSpPr>
            <p:spPr bwMode="auto">
              <a:xfrm>
                <a:off x="3001" y="2926"/>
                <a:ext cx="29" cy="30"/>
              </a:xfrm>
              <a:custGeom>
                <a:avLst/>
                <a:gdLst>
                  <a:gd name="T0" fmla="*/ 1 w 60"/>
                  <a:gd name="T1" fmla="*/ 1 h 60"/>
                  <a:gd name="T2" fmla="*/ 1 w 60"/>
                  <a:gd name="T3" fmla="*/ 1 h 60"/>
                  <a:gd name="T4" fmla="*/ 1 w 60"/>
                  <a:gd name="T5" fmla="*/ 1 h 60"/>
                  <a:gd name="T6" fmla="*/ 1 w 60"/>
                  <a:gd name="T7" fmla="*/ 1 h 60"/>
                  <a:gd name="T8" fmla="*/ 1 w 60"/>
                  <a:gd name="T9" fmla="*/ 1 h 60"/>
                  <a:gd name="T10" fmla="*/ 1 w 60"/>
                  <a:gd name="T11" fmla="*/ 1 h 60"/>
                  <a:gd name="T12" fmla="*/ 1 w 60"/>
                  <a:gd name="T13" fmla="*/ 1 h 60"/>
                  <a:gd name="T14" fmla="*/ 1 w 60"/>
                  <a:gd name="T15" fmla="*/ 1 h 60"/>
                  <a:gd name="T16" fmla="*/ 0 w 60"/>
                  <a:gd name="T17" fmla="*/ 0 h 60"/>
                  <a:gd name="T18" fmla="*/ 0 w 60"/>
                  <a:gd name="T19" fmla="*/ 1 h 60"/>
                  <a:gd name="T20" fmla="*/ 0 w 60"/>
                  <a:gd name="T21" fmla="*/ 1 h 60"/>
                  <a:gd name="T22" fmla="*/ 0 w 60"/>
                  <a:gd name="T23" fmla="*/ 1 h 60"/>
                  <a:gd name="T24" fmla="*/ 0 w 60"/>
                  <a:gd name="T25" fmla="*/ 1 h 60"/>
                  <a:gd name="T26" fmla="*/ 0 w 60"/>
                  <a:gd name="T27" fmla="*/ 2 h 60"/>
                  <a:gd name="T28" fmla="*/ 0 w 60"/>
                  <a:gd name="T29" fmla="*/ 2 h 60"/>
                  <a:gd name="T30" fmla="*/ 0 w 60"/>
                  <a:gd name="T31" fmla="*/ 2 h 60"/>
                  <a:gd name="T32" fmla="*/ 0 w 60"/>
                  <a:gd name="T33" fmla="*/ 2 h 60"/>
                  <a:gd name="T34" fmla="*/ 0 w 60"/>
                  <a:gd name="T35" fmla="*/ 2 h 60"/>
                  <a:gd name="T36" fmla="*/ 0 w 60"/>
                  <a:gd name="T37" fmla="*/ 2 h 60"/>
                  <a:gd name="T38" fmla="*/ 0 w 60"/>
                  <a:gd name="T39" fmla="*/ 2 h 60"/>
                  <a:gd name="T40" fmla="*/ 0 w 60"/>
                  <a:gd name="T41" fmla="*/ 2 h 60"/>
                  <a:gd name="T42" fmla="*/ 1 w 60"/>
                  <a:gd name="T43" fmla="*/ 2 h 60"/>
                  <a:gd name="T44" fmla="*/ 1 w 60"/>
                  <a:gd name="T45" fmla="*/ 2 h 60"/>
                  <a:gd name="T46" fmla="*/ 1 w 60"/>
                  <a:gd name="T47" fmla="*/ 2 h 60"/>
                  <a:gd name="T48" fmla="*/ 1 w 60"/>
                  <a:gd name="T49" fmla="*/ 2 h 60"/>
                  <a:gd name="T50" fmla="*/ 1 w 60"/>
                  <a:gd name="T51" fmla="*/ 2 h 60"/>
                  <a:gd name="T52" fmla="*/ 1 w 60"/>
                  <a:gd name="T53" fmla="*/ 2 h 60"/>
                  <a:gd name="T54" fmla="*/ 1 w 60"/>
                  <a:gd name="T55" fmla="*/ 2 h 60"/>
                  <a:gd name="T56" fmla="*/ 1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2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8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8" name="Freeform 269"/>
              <p:cNvSpPr>
                <a:spLocks/>
              </p:cNvSpPr>
              <p:nvPr/>
            </p:nvSpPr>
            <p:spPr bwMode="auto">
              <a:xfrm>
                <a:off x="3008" y="2934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9" name="Freeform 270"/>
              <p:cNvSpPr>
                <a:spLocks/>
              </p:cNvSpPr>
              <p:nvPr/>
            </p:nvSpPr>
            <p:spPr bwMode="auto">
              <a:xfrm>
                <a:off x="2878" y="2958"/>
                <a:ext cx="30" cy="30"/>
              </a:xfrm>
              <a:custGeom>
                <a:avLst/>
                <a:gdLst>
                  <a:gd name="T0" fmla="*/ 2 w 60"/>
                  <a:gd name="T1" fmla="*/ 1 h 59"/>
                  <a:gd name="T2" fmla="*/ 2 w 60"/>
                  <a:gd name="T3" fmla="*/ 1 h 59"/>
                  <a:gd name="T4" fmla="*/ 2 w 60"/>
                  <a:gd name="T5" fmla="*/ 1 h 59"/>
                  <a:gd name="T6" fmla="*/ 2 w 60"/>
                  <a:gd name="T7" fmla="*/ 1 h 59"/>
                  <a:gd name="T8" fmla="*/ 2 w 60"/>
                  <a:gd name="T9" fmla="*/ 1 h 59"/>
                  <a:gd name="T10" fmla="*/ 2 w 60"/>
                  <a:gd name="T11" fmla="*/ 1 h 59"/>
                  <a:gd name="T12" fmla="*/ 2 w 60"/>
                  <a:gd name="T13" fmla="*/ 1 h 59"/>
                  <a:gd name="T14" fmla="*/ 2 w 60"/>
                  <a:gd name="T15" fmla="*/ 1 h 59"/>
                  <a:gd name="T16" fmla="*/ 1 w 60"/>
                  <a:gd name="T17" fmla="*/ 0 h 59"/>
                  <a:gd name="T18" fmla="*/ 1 w 60"/>
                  <a:gd name="T19" fmla="*/ 1 h 59"/>
                  <a:gd name="T20" fmla="*/ 1 w 60"/>
                  <a:gd name="T21" fmla="*/ 1 h 59"/>
                  <a:gd name="T22" fmla="*/ 1 w 60"/>
                  <a:gd name="T23" fmla="*/ 1 h 59"/>
                  <a:gd name="T24" fmla="*/ 0 w 60"/>
                  <a:gd name="T25" fmla="*/ 1 h 59"/>
                  <a:gd name="T26" fmla="*/ 1 w 60"/>
                  <a:gd name="T27" fmla="*/ 2 h 59"/>
                  <a:gd name="T28" fmla="*/ 1 w 60"/>
                  <a:gd name="T29" fmla="*/ 2 h 59"/>
                  <a:gd name="T30" fmla="*/ 1 w 60"/>
                  <a:gd name="T31" fmla="*/ 2 h 59"/>
                  <a:gd name="T32" fmla="*/ 1 w 60"/>
                  <a:gd name="T33" fmla="*/ 2 h 59"/>
                  <a:gd name="T34" fmla="*/ 1 w 60"/>
                  <a:gd name="T35" fmla="*/ 2 h 59"/>
                  <a:gd name="T36" fmla="*/ 1 w 60"/>
                  <a:gd name="T37" fmla="*/ 2 h 59"/>
                  <a:gd name="T38" fmla="*/ 1 w 60"/>
                  <a:gd name="T39" fmla="*/ 2 h 59"/>
                  <a:gd name="T40" fmla="*/ 1 w 60"/>
                  <a:gd name="T41" fmla="*/ 2 h 59"/>
                  <a:gd name="T42" fmla="*/ 2 w 60"/>
                  <a:gd name="T43" fmla="*/ 2 h 59"/>
                  <a:gd name="T44" fmla="*/ 2 w 60"/>
                  <a:gd name="T45" fmla="*/ 2 h 59"/>
                  <a:gd name="T46" fmla="*/ 2 w 60"/>
                  <a:gd name="T47" fmla="*/ 2 h 59"/>
                  <a:gd name="T48" fmla="*/ 2 w 60"/>
                  <a:gd name="T49" fmla="*/ 2 h 59"/>
                  <a:gd name="T50" fmla="*/ 2 w 60"/>
                  <a:gd name="T51" fmla="*/ 2 h 59"/>
                  <a:gd name="T52" fmla="*/ 2 w 60"/>
                  <a:gd name="T53" fmla="*/ 2 h 59"/>
                  <a:gd name="T54" fmla="*/ 2 w 60"/>
                  <a:gd name="T55" fmla="*/ 2 h 59"/>
                  <a:gd name="T56" fmla="*/ 2 w 60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9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8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5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8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0" name="Freeform 271"/>
              <p:cNvSpPr>
                <a:spLocks/>
              </p:cNvSpPr>
              <p:nvPr/>
            </p:nvSpPr>
            <p:spPr bwMode="auto">
              <a:xfrm>
                <a:off x="2885" y="2965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0"/>
                    </a:lnTo>
                    <a:lnTo>
                      <a:pt x="25" y="25"/>
                    </a:lnTo>
                    <a:lnTo>
                      <a:pt x="20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1" name="Freeform 272"/>
              <p:cNvSpPr>
                <a:spLocks/>
              </p:cNvSpPr>
              <p:nvPr/>
            </p:nvSpPr>
            <p:spPr bwMode="auto">
              <a:xfrm>
                <a:off x="2806" y="2879"/>
                <a:ext cx="30" cy="29"/>
              </a:xfrm>
              <a:custGeom>
                <a:avLst/>
                <a:gdLst>
                  <a:gd name="T0" fmla="*/ 2 w 60"/>
                  <a:gd name="T1" fmla="*/ 1 h 57"/>
                  <a:gd name="T2" fmla="*/ 2 w 60"/>
                  <a:gd name="T3" fmla="*/ 1 h 57"/>
                  <a:gd name="T4" fmla="*/ 2 w 60"/>
                  <a:gd name="T5" fmla="*/ 1 h 57"/>
                  <a:gd name="T6" fmla="*/ 2 w 60"/>
                  <a:gd name="T7" fmla="*/ 1 h 57"/>
                  <a:gd name="T8" fmla="*/ 2 w 60"/>
                  <a:gd name="T9" fmla="*/ 1 h 57"/>
                  <a:gd name="T10" fmla="*/ 2 w 60"/>
                  <a:gd name="T11" fmla="*/ 1 h 57"/>
                  <a:gd name="T12" fmla="*/ 2 w 60"/>
                  <a:gd name="T13" fmla="*/ 1 h 57"/>
                  <a:gd name="T14" fmla="*/ 2 w 60"/>
                  <a:gd name="T15" fmla="*/ 0 h 57"/>
                  <a:gd name="T16" fmla="*/ 1 w 60"/>
                  <a:gd name="T17" fmla="*/ 0 h 57"/>
                  <a:gd name="T18" fmla="*/ 1 w 60"/>
                  <a:gd name="T19" fmla="*/ 1 h 57"/>
                  <a:gd name="T20" fmla="*/ 1 w 60"/>
                  <a:gd name="T21" fmla="*/ 1 h 57"/>
                  <a:gd name="T22" fmla="*/ 1 w 60"/>
                  <a:gd name="T23" fmla="*/ 1 h 57"/>
                  <a:gd name="T24" fmla="*/ 0 w 60"/>
                  <a:gd name="T25" fmla="*/ 1 h 57"/>
                  <a:gd name="T26" fmla="*/ 1 w 60"/>
                  <a:gd name="T27" fmla="*/ 2 h 57"/>
                  <a:gd name="T28" fmla="*/ 1 w 60"/>
                  <a:gd name="T29" fmla="*/ 2 h 57"/>
                  <a:gd name="T30" fmla="*/ 1 w 60"/>
                  <a:gd name="T31" fmla="*/ 2 h 57"/>
                  <a:gd name="T32" fmla="*/ 1 w 60"/>
                  <a:gd name="T33" fmla="*/ 2 h 57"/>
                  <a:gd name="T34" fmla="*/ 1 w 60"/>
                  <a:gd name="T35" fmla="*/ 2 h 57"/>
                  <a:gd name="T36" fmla="*/ 1 w 60"/>
                  <a:gd name="T37" fmla="*/ 2 h 57"/>
                  <a:gd name="T38" fmla="*/ 1 w 60"/>
                  <a:gd name="T39" fmla="*/ 2 h 57"/>
                  <a:gd name="T40" fmla="*/ 1 w 60"/>
                  <a:gd name="T41" fmla="*/ 2 h 57"/>
                  <a:gd name="T42" fmla="*/ 2 w 60"/>
                  <a:gd name="T43" fmla="*/ 2 h 57"/>
                  <a:gd name="T44" fmla="*/ 2 w 60"/>
                  <a:gd name="T45" fmla="*/ 2 h 57"/>
                  <a:gd name="T46" fmla="*/ 2 w 60"/>
                  <a:gd name="T47" fmla="*/ 2 h 57"/>
                  <a:gd name="T48" fmla="*/ 2 w 60"/>
                  <a:gd name="T49" fmla="*/ 2 h 57"/>
                  <a:gd name="T50" fmla="*/ 2 w 60"/>
                  <a:gd name="T51" fmla="*/ 2 h 57"/>
                  <a:gd name="T52" fmla="*/ 2 w 60"/>
                  <a:gd name="T53" fmla="*/ 2 h 57"/>
                  <a:gd name="T54" fmla="*/ 2 w 60"/>
                  <a:gd name="T55" fmla="*/ 2 h 57"/>
                  <a:gd name="T56" fmla="*/ 2 w 60"/>
                  <a:gd name="T57" fmla="*/ 1 h 5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7">
                    <a:moveTo>
                      <a:pt x="60" y="27"/>
                    </a:moveTo>
                    <a:lnTo>
                      <a:pt x="59" y="23"/>
                    </a:lnTo>
                    <a:lnTo>
                      <a:pt x="57" y="17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7"/>
                    </a:lnTo>
                    <a:lnTo>
                      <a:pt x="1" y="33"/>
                    </a:lnTo>
                    <a:lnTo>
                      <a:pt x="2" y="39"/>
                    </a:lnTo>
                    <a:lnTo>
                      <a:pt x="4" y="45"/>
                    </a:lnTo>
                    <a:lnTo>
                      <a:pt x="8" y="49"/>
                    </a:lnTo>
                    <a:lnTo>
                      <a:pt x="12" y="53"/>
                    </a:lnTo>
                    <a:lnTo>
                      <a:pt x="18" y="55"/>
                    </a:lnTo>
                    <a:lnTo>
                      <a:pt x="24" y="57"/>
                    </a:lnTo>
                    <a:lnTo>
                      <a:pt x="30" y="57"/>
                    </a:lnTo>
                    <a:lnTo>
                      <a:pt x="35" y="57"/>
                    </a:lnTo>
                    <a:lnTo>
                      <a:pt x="41" y="55"/>
                    </a:lnTo>
                    <a:lnTo>
                      <a:pt x="46" y="53"/>
                    </a:lnTo>
                    <a:lnTo>
                      <a:pt x="50" y="49"/>
                    </a:lnTo>
                    <a:lnTo>
                      <a:pt x="54" y="45"/>
                    </a:lnTo>
                    <a:lnTo>
                      <a:pt x="57" y="39"/>
                    </a:lnTo>
                    <a:lnTo>
                      <a:pt x="59" y="33"/>
                    </a:lnTo>
                    <a:lnTo>
                      <a:pt x="60" y="27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2" name="Freeform 273"/>
              <p:cNvSpPr>
                <a:spLocks/>
              </p:cNvSpPr>
              <p:nvPr/>
            </p:nvSpPr>
            <p:spPr bwMode="auto">
              <a:xfrm>
                <a:off x="2813" y="2886"/>
                <a:ext cx="15" cy="14"/>
              </a:xfrm>
              <a:custGeom>
                <a:avLst/>
                <a:gdLst>
                  <a:gd name="T0" fmla="*/ 1 w 30"/>
                  <a:gd name="T1" fmla="*/ 1 h 27"/>
                  <a:gd name="T2" fmla="*/ 1 w 30"/>
                  <a:gd name="T3" fmla="*/ 1 h 27"/>
                  <a:gd name="T4" fmla="*/ 1 w 30"/>
                  <a:gd name="T5" fmla="*/ 1 h 27"/>
                  <a:gd name="T6" fmla="*/ 1 w 30"/>
                  <a:gd name="T7" fmla="*/ 1 h 27"/>
                  <a:gd name="T8" fmla="*/ 1 w 30"/>
                  <a:gd name="T9" fmla="*/ 1 h 27"/>
                  <a:gd name="T10" fmla="*/ 1 w 30"/>
                  <a:gd name="T11" fmla="*/ 1 h 27"/>
                  <a:gd name="T12" fmla="*/ 1 w 30"/>
                  <a:gd name="T13" fmla="*/ 1 h 27"/>
                  <a:gd name="T14" fmla="*/ 0 w 30"/>
                  <a:gd name="T15" fmla="*/ 1 h 27"/>
                  <a:gd name="T16" fmla="*/ 0 w 30"/>
                  <a:gd name="T17" fmla="*/ 1 h 27"/>
                  <a:gd name="T18" fmla="*/ 0 w 30"/>
                  <a:gd name="T19" fmla="*/ 1 h 27"/>
                  <a:gd name="T20" fmla="*/ 1 w 30"/>
                  <a:gd name="T21" fmla="*/ 1 h 27"/>
                  <a:gd name="T22" fmla="*/ 1 w 30"/>
                  <a:gd name="T23" fmla="*/ 1 h 27"/>
                  <a:gd name="T24" fmla="*/ 1 w 30"/>
                  <a:gd name="T25" fmla="*/ 1 h 27"/>
                  <a:gd name="T26" fmla="*/ 1 w 30"/>
                  <a:gd name="T27" fmla="*/ 1 h 27"/>
                  <a:gd name="T28" fmla="*/ 1 w 30"/>
                  <a:gd name="T29" fmla="*/ 0 h 27"/>
                  <a:gd name="T30" fmla="*/ 1 w 30"/>
                  <a:gd name="T31" fmla="*/ 0 h 27"/>
                  <a:gd name="T32" fmla="*/ 1 w 30"/>
                  <a:gd name="T33" fmla="*/ 0 h 27"/>
                  <a:gd name="T34" fmla="*/ 1 w 30"/>
                  <a:gd name="T35" fmla="*/ 0 h 27"/>
                  <a:gd name="T36" fmla="*/ 1 w 30"/>
                  <a:gd name="T37" fmla="*/ 0 h 27"/>
                  <a:gd name="T38" fmla="*/ 1 w 30"/>
                  <a:gd name="T39" fmla="*/ 1 h 27"/>
                  <a:gd name="T40" fmla="*/ 1 w 30"/>
                  <a:gd name="T41" fmla="*/ 1 h 27"/>
                  <a:gd name="T42" fmla="*/ 1 w 30"/>
                  <a:gd name="T43" fmla="*/ 1 h 27"/>
                  <a:gd name="T44" fmla="*/ 1 w 30"/>
                  <a:gd name="T45" fmla="*/ 1 h 27"/>
                  <a:gd name="T46" fmla="*/ 1 w 30"/>
                  <a:gd name="T47" fmla="*/ 1 h 27"/>
                  <a:gd name="T48" fmla="*/ 1 w 30"/>
                  <a:gd name="T49" fmla="*/ 1 h 27"/>
                  <a:gd name="T50" fmla="*/ 1 w 30"/>
                  <a:gd name="T51" fmla="*/ 1 h 27"/>
                  <a:gd name="T52" fmla="*/ 1 w 30"/>
                  <a:gd name="T53" fmla="*/ 1 h 27"/>
                  <a:gd name="T54" fmla="*/ 1 w 30"/>
                  <a:gd name="T55" fmla="*/ 1 h 27"/>
                  <a:gd name="T56" fmla="*/ 1 w 30"/>
                  <a:gd name="T57" fmla="*/ 1 h 2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7">
                    <a:moveTo>
                      <a:pt x="15" y="27"/>
                    </a:moveTo>
                    <a:lnTo>
                      <a:pt x="11" y="27"/>
                    </a:lnTo>
                    <a:lnTo>
                      <a:pt x="9" y="26"/>
                    </a:lnTo>
                    <a:lnTo>
                      <a:pt x="7" y="25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1" y="18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1" y="7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7" y="1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3" y="1"/>
                    </a:lnTo>
                    <a:lnTo>
                      <a:pt x="25" y="2"/>
                    </a:lnTo>
                    <a:lnTo>
                      <a:pt x="26" y="4"/>
                    </a:lnTo>
                    <a:lnTo>
                      <a:pt x="29" y="7"/>
                    </a:lnTo>
                    <a:lnTo>
                      <a:pt x="30" y="10"/>
                    </a:lnTo>
                    <a:lnTo>
                      <a:pt x="30" y="12"/>
                    </a:lnTo>
                    <a:lnTo>
                      <a:pt x="29" y="18"/>
                    </a:lnTo>
                    <a:lnTo>
                      <a:pt x="25" y="23"/>
                    </a:lnTo>
                    <a:lnTo>
                      <a:pt x="20" y="26"/>
                    </a:lnTo>
                    <a:lnTo>
                      <a:pt x="15" y="27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3" name="Freeform 274"/>
              <p:cNvSpPr>
                <a:spLocks/>
              </p:cNvSpPr>
              <p:nvPr/>
            </p:nvSpPr>
            <p:spPr bwMode="auto">
              <a:xfrm>
                <a:off x="2920" y="3070"/>
                <a:ext cx="30" cy="30"/>
              </a:xfrm>
              <a:custGeom>
                <a:avLst/>
                <a:gdLst>
                  <a:gd name="T0" fmla="*/ 2 w 60"/>
                  <a:gd name="T1" fmla="*/ 1 h 60"/>
                  <a:gd name="T2" fmla="*/ 2 w 60"/>
                  <a:gd name="T3" fmla="*/ 1 h 60"/>
                  <a:gd name="T4" fmla="*/ 2 w 60"/>
                  <a:gd name="T5" fmla="*/ 1 h 60"/>
                  <a:gd name="T6" fmla="*/ 2 w 60"/>
                  <a:gd name="T7" fmla="*/ 1 h 60"/>
                  <a:gd name="T8" fmla="*/ 2 w 60"/>
                  <a:gd name="T9" fmla="*/ 1 h 60"/>
                  <a:gd name="T10" fmla="*/ 2 w 60"/>
                  <a:gd name="T11" fmla="*/ 1 h 60"/>
                  <a:gd name="T12" fmla="*/ 2 w 60"/>
                  <a:gd name="T13" fmla="*/ 1 h 60"/>
                  <a:gd name="T14" fmla="*/ 2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2 h 60"/>
                  <a:gd name="T28" fmla="*/ 1 w 60"/>
                  <a:gd name="T29" fmla="*/ 2 h 60"/>
                  <a:gd name="T30" fmla="*/ 1 w 60"/>
                  <a:gd name="T31" fmla="*/ 2 h 60"/>
                  <a:gd name="T32" fmla="*/ 1 w 60"/>
                  <a:gd name="T33" fmla="*/ 2 h 60"/>
                  <a:gd name="T34" fmla="*/ 1 w 60"/>
                  <a:gd name="T35" fmla="*/ 2 h 60"/>
                  <a:gd name="T36" fmla="*/ 1 w 60"/>
                  <a:gd name="T37" fmla="*/ 2 h 60"/>
                  <a:gd name="T38" fmla="*/ 1 w 60"/>
                  <a:gd name="T39" fmla="*/ 2 h 60"/>
                  <a:gd name="T40" fmla="*/ 1 w 60"/>
                  <a:gd name="T41" fmla="*/ 2 h 60"/>
                  <a:gd name="T42" fmla="*/ 2 w 60"/>
                  <a:gd name="T43" fmla="*/ 2 h 60"/>
                  <a:gd name="T44" fmla="*/ 2 w 60"/>
                  <a:gd name="T45" fmla="*/ 2 h 60"/>
                  <a:gd name="T46" fmla="*/ 2 w 60"/>
                  <a:gd name="T47" fmla="*/ 2 h 60"/>
                  <a:gd name="T48" fmla="*/ 2 w 60"/>
                  <a:gd name="T49" fmla="*/ 2 h 60"/>
                  <a:gd name="T50" fmla="*/ 2 w 60"/>
                  <a:gd name="T51" fmla="*/ 2 h 60"/>
                  <a:gd name="T52" fmla="*/ 2 w 60"/>
                  <a:gd name="T53" fmla="*/ 2 h 60"/>
                  <a:gd name="T54" fmla="*/ 2 w 60"/>
                  <a:gd name="T55" fmla="*/ 2 h 60"/>
                  <a:gd name="T56" fmla="*/ 2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4" name="Freeform 275"/>
              <p:cNvSpPr>
                <a:spLocks/>
              </p:cNvSpPr>
              <p:nvPr/>
            </p:nvSpPr>
            <p:spPr bwMode="auto">
              <a:xfrm>
                <a:off x="2928" y="3078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5" name="Freeform 276"/>
              <p:cNvSpPr>
                <a:spLocks/>
              </p:cNvSpPr>
              <p:nvPr/>
            </p:nvSpPr>
            <p:spPr bwMode="auto">
              <a:xfrm>
                <a:off x="2865" y="3206"/>
                <a:ext cx="30" cy="30"/>
              </a:xfrm>
              <a:custGeom>
                <a:avLst/>
                <a:gdLst>
                  <a:gd name="T0" fmla="*/ 2 w 60"/>
                  <a:gd name="T1" fmla="*/ 1 h 60"/>
                  <a:gd name="T2" fmla="*/ 2 w 60"/>
                  <a:gd name="T3" fmla="*/ 1 h 60"/>
                  <a:gd name="T4" fmla="*/ 2 w 60"/>
                  <a:gd name="T5" fmla="*/ 1 h 60"/>
                  <a:gd name="T6" fmla="*/ 2 w 60"/>
                  <a:gd name="T7" fmla="*/ 1 h 60"/>
                  <a:gd name="T8" fmla="*/ 2 w 60"/>
                  <a:gd name="T9" fmla="*/ 1 h 60"/>
                  <a:gd name="T10" fmla="*/ 2 w 60"/>
                  <a:gd name="T11" fmla="*/ 1 h 60"/>
                  <a:gd name="T12" fmla="*/ 2 w 60"/>
                  <a:gd name="T13" fmla="*/ 1 h 60"/>
                  <a:gd name="T14" fmla="*/ 2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0 w 60"/>
                  <a:gd name="T27" fmla="*/ 2 h 60"/>
                  <a:gd name="T28" fmla="*/ 1 w 60"/>
                  <a:gd name="T29" fmla="*/ 2 h 60"/>
                  <a:gd name="T30" fmla="*/ 1 w 60"/>
                  <a:gd name="T31" fmla="*/ 2 h 60"/>
                  <a:gd name="T32" fmla="*/ 1 w 60"/>
                  <a:gd name="T33" fmla="*/ 2 h 60"/>
                  <a:gd name="T34" fmla="*/ 1 w 60"/>
                  <a:gd name="T35" fmla="*/ 2 h 60"/>
                  <a:gd name="T36" fmla="*/ 1 w 60"/>
                  <a:gd name="T37" fmla="*/ 2 h 60"/>
                  <a:gd name="T38" fmla="*/ 1 w 60"/>
                  <a:gd name="T39" fmla="*/ 2 h 60"/>
                  <a:gd name="T40" fmla="*/ 1 w 60"/>
                  <a:gd name="T41" fmla="*/ 2 h 60"/>
                  <a:gd name="T42" fmla="*/ 2 w 60"/>
                  <a:gd name="T43" fmla="*/ 2 h 60"/>
                  <a:gd name="T44" fmla="*/ 2 w 60"/>
                  <a:gd name="T45" fmla="*/ 2 h 60"/>
                  <a:gd name="T46" fmla="*/ 2 w 60"/>
                  <a:gd name="T47" fmla="*/ 2 h 60"/>
                  <a:gd name="T48" fmla="*/ 2 w 60"/>
                  <a:gd name="T49" fmla="*/ 2 h 60"/>
                  <a:gd name="T50" fmla="*/ 2 w 60"/>
                  <a:gd name="T51" fmla="*/ 2 h 60"/>
                  <a:gd name="T52" fmla="*/ 2 w 60"/>
                  <a:gd name="T53" fmla="*/ 2 h 60"/>
                  <a:gd name="T54" fmla="*/ 2 w 60"/>
                  <a:gd name="T55" fmla="*/ 2 h 60"/>
                  <a:gd name="T56" fmla="*/ 2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8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3" y="41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6" name="Freeform 277"/>
              <p:cNvSpPr>
                <a:spLocks/>
              </p:cNvSpPr>
              <p:nvPr/>
            </p:nvSpPr>
            <p:spPr bwMode="auto">
              <a:xfrm>
                <a:off x="2872" y="3213"/>
                <a:ext cx="15" cy="15"/>
              </a:xfrm>
              <a:custGeom>
                <a:avLst/>
                <a:gdLst>
                  <a:gd name="T0" fmla="*/ 1 w 29"/>
                  <a:gd name="T1" fmla="*/ 1 h 30"/>
                  <a:gd name="T2" fmla="*/ 1 w 29"/>
                  <a:gd name="T3" fmla="*/ 1 h 30"/>
                  <a:gd name="T4" fmla="*/ 1 w 29"/>
                  <a:gd name="T5" fmla="*/ 1 h 30"/>
                  <a:gd name="T6" fmla="*/ 1 w 29"/>
                  <a:gd name="T7" fmla="*/ 1 h 30"/>
                  <a:gd name="T8" fmla="*/ 1 w 29"/>
                  <a:gd name="T9" fmla="*/ 1 h 30"/>
                  <a:gd name="T10" fmla="*/ 1 w 29"/>
                  <a:gd name="T11" fmla="*/ 1 h 30"/>
                  <a:gd name="T12" fmla="*/ 1 w 29"/>
                  <a:gd name="T13" fmla="*/ 1 h 30"/>
                  <a:gd name="T14" fmla="*/ 0 w 29"/>
                  <a:gd name="T15" fmla="*/ 1 h 30"/>
                  <a:gd name="T16" fmla="*/ 0 w 29"/>
                  <a:gd name="T17" fmla="*/ 1 h 30"/>
                  <a:gd name="T18" fmla="*/ 0 w 29"/>
                  <a:gd name="T19" fmla="*/ 1 h 30"/>
                  <a:gd name="T20" fmla="*/ 1 w 29"/>
                  <a:gd name="T21" fmla="*/ 1 h 30"/>
                  <a:gd name="T22" fmla="*/ 1 w 29"/>
                  <a:gd name="T23" fmla="*/ 1 h 30"/>
                  <a:gd name="T24" fmla="*/ 1 w 29"/>
                  <a:gd name="T25" fmla="*/ 1 h 30"/>
                  <a:gd name="T26" fmla="*/ 1 w 29"/>
                  <a:gd name="T27" fmla="*/ 1 h 30"/>
                  <a:gd name="T28" fmla="*/ 1 w 29"/>
                  <a:gd name="T29" fmla="*/ 1 h 30"/>
                  <a:gd name="T30" fmla="*/ 1 w 29"/>
                  <a:gd name="T31" fmla="*/ 0 h 30"/>
                  <a:gd name="T32" fmla="*/ 1 w 29"/>
                  <a:gd name="T33" fmla="*/ 0 h 30"/>
                  <a:gd name="T34" fmla="*/ 1 w 29"/>
                  <a:gd name="T35" fmla="*/ 0 h 30"/>
                  <a:gd name="T36" fmla="*/ 1 w 29"/>
                  <a:gd name="T37" fmla="*/ 1 h 30"/>
                  <a:gd name="T38" fmla="*/ 1 w 29"/>
                  <a:gd name="T39" fmla="*/ 1 h 30"/>
                  <a:gd name="T40" fmla="*/ 1 w 29"/>
                  <a:gd name="T41" fmla="*/ 1 h 30"/>
                  <a:gd name="T42" fmla="*/ 1 w 29"/>
                  <a:gd name="T43" fmla="*/ 1 h 30"/>
                  <a:gd name="T44" fmla="*/ 1 w 29"/>
                  <a:gd name="T45" fmla="*/ 1 h 30"/>
                  <a:gd name="T46" fmla="*/ 1 w 29"/>
                  <a:gd name="T47" fmla="*/ 1 h 30"/>
                  <a:gd name="T48" fmla="*/ 1 w 29"/>
                  <a:gd name="T49" fmla="*/ 1 h 30"/>
                  <a:gd name="T50" fmla="*/ 1 w 29"/>
                  <a:gd name="T51" fmla="*/ 1 h 30"/>
                  <a:gd name="T52" fmla="*/ 1 w 29"/>
                  <a:gd name="T53" fmla="*/ 1 h 30"/>
                  <a:gd name="T54" fmla="*/ 1 w 29"/>
                  <a:gd name="T55" fmla="*/ 1 h 30"/>
                  <a:gd name="T56" fmla="*/ 1 w 29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9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1" y="21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5"/>
                    </a:lnTo>
                    <a:lnTo>
                      <a:pt x="27" y="7"/>
                    </a:lnTo>
                    <a:lnTo>
                      <a:pt x="28" y="9"/>
                    </a:lnTo>
                    <a:lnTo>
                      <a:pt x="29" y="12"/>
                    </a:lnTo>
                    <a:lnTo>
                      <a:pt x="29" y="15"/>
                    </a:lnTo>
                    <a:lnTo>
                      <a:pt x="28" y="21"/>
                    </a:lnTo>
                    <a:lnTo>
                      <a:pt x="26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7" name="Freeform 278"/>
              <p:cNvSpPr>
                <a:spLocks/>
              </p:cNvSpPr>
              <p:nvPr/>
            </p:nvSpPr>
            <p:spPr bwMode="auto">
              <a:xfrm>
                <a:off x="2942" y="3332"/>
                <a:ext cx="30" cy="29"/>
              </a:xfrm>
              <a:custGeom>
                <a:avLst/>
                <a:gdLst>
                  <a:gd name="T0" fmla="*/ 2 w 59"/>
                  <a:gd name="T1" fmla="*/ 0 h 59"/>
                  <a:gd name="T2" fmla="*/ 2 w 59"/>
                  <a:gd name="T3" fmla="*/ 0 h 59"/>
                  <a:gd name="T4" fmla="*/ 2 w 59"/>
                  <a:gd name="T5" fmla="*/ 0 h 59"/>
                  <a:gd name="T6" fmla="*/ 2 w 59"/>
                  <a:gd name="T7" fmla="*/ 0 h 59"/>
                  <a:gd name="T8" fmla="*/ 2 w 59"/>
                  <a:gd name="T9" fmla="*/ 0 h 59"/>
                  <a:gd name="T10" fmla="*/ 2 w 59"/>
                  <a:gd name="T11" fmla="*/ 0 h 59"/>
                  <a:gd name="T12" fmla="*/ 2 w 59"/>
                  <a:gd name="T13" fmla="*/ 0 h 59"/>
                  <a:gd name="T14" fmla="*/ 2 w 59"/>
                  <a:gd name="T15" fmla="*/ 0 h 59"/>
                  <a:gd name="T16" fmla="*/ 1 w 59"/>
                  <a:gd name="T17" fmla="*/ 0 h 59"/>
                  <a:gd name="T18" fmla="*/ 1 w 59"/>
                  <a:gd name="T19" fmla="*/ 0 h 59"/>
                  <a:gd name="T20" fmla="*/ 1 w 59"/>
                  <a:gd name="T21" fmla="*/ 0 h 59"/>
                  <a:gd name="T22" fmla="*/ 1 w 59"/>
                  <a:gd name="T23" fmla="*/ 0 h 59"/>
                  <a:gd name="T24" fmla="*/ 0 w 59"/>
                  <a:gd name="T25" fmla="*/ 0 h 59"/>
                  <a:gd name="T26" fmla="*/ 1 w 59"/>
                  <a:gd name="T27" fmla="*/ 1 h 59"/>
                  <a:gd name="T28" fmla="*/ 1 w 59"/>
                  <a:gd name="T29" fmla="*/ 1 h 59"/>
                  <a:gd name="T30" fmla="*/ 1 w 59"/>
                  <a:gd name="T31" fmla="*/ 1 h 59"/>
                  <a:gd name="T32" fmla="*/ 1 w 59"/>
                  <a:gd name="T33" fmla="*/ 1 h 59"/>
                  <a:gd name="T34" fmla="*/ 1 w 59"/>
                  <a:gd name="T35" fmla="*/ 1 h 59"/>
                  <a:gd name="T36" fmla="*/ 1 w 59"/>
                  <a:gd name="T37" fmla="*/ 1 h 59"/>
                  <a:gd name="T38" fmla="*/ 1 w 59"/>
                  <a:gd name="T39" fmla="*/ 1 h 59"/>
                  <a:gd name="T40" fmla="*/ 1 w 59"/>
                  <a:gd name="T41" fmla="*/ 1 h 59"/>
                  <a:gd name="T42" fmla="*/ 2 w 59"/>
                  <a:gd name="T43" fmla="*/ 1 h 59"/>
                  <a:gd name="T44" fmla="*/ 2 w 59"/>
                  <a:gd name="T45" fmla="*/ 1 h 59"/>
                  <a:gd name="T46" fmla="*/ 2 w 59"/>
                  <a:gd name="T47" fmla="*/ 1 h 59"/>
                  <a:gd name="T48" fmla="*/ 2 w 59"/>
                  <a:gd name="T49" fmla="*/ 1 h 59"/>
                  <a:gd name="T50" fmla="*/ 2 w 59"/>
                  <a:gd name="T51" fmla="*/ 1 h 59"/>
                  <a:gd name="T52" fmla="*/ 2 w 59"/>
                  <a:gd name="T53" fmla="*/ 1 h 59"/>
                  <a:gd name="T54" fmla="*/ 2 w 59"/>
                  <a:gd name="T55" fmla="*/ 1 h 59"/>
                  <a:gd name="T56" fmla="*/ 2 w 59"/>
                  <a:gd name="T57" fmla="*/ 0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9" h="59">
                    <a:moveTo>
                      <a:pt x="59" y="29"/>
                    </a:moveTo>
                    <a:lnTo>
                      <a:pt x="58" y="23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8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0"/>
                    </a:lnTo>
                    <a:lnTo>
                      <a:pt x="5" y="46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7" y="40"/>
                    </a:lnTo>
                    <a:lnTo>
                      <a:pt x="58" y="35"/>
                    </a:lnTo>
                    <a:lnTo>
                      <a:pt x="59" y="29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8" name="Freeform 279"/>
              <p:cNvSpPr>
                <a:spLocks/>
              </p:cNvSpPr>
              <p:nvPr/>
            </p:nvSpPr>
            <p:spPr bwMode="auto">
              <a:xfrm>
                <a:off x="2949" y="3339"/>
                <a:ext cx="15" cy="14"/>
              </a:xfrm>
              <a:custGeom>
                <a:avLst/>
                <a:gdLst>
                  <a:gd name="T0" fmla="*/ 1 w 29"/>
                  <a:gd name="T1" fmla="*/ 0 h 29"/>
                  <a:gd name="T2" fmla="*/ 1 w 29"/>
                  <a:gd name="T3" fmla="*/ 0 h 29"/>
                  <a:gd name="T4" fmla="*/ 1 w 29"/>
                  <a:gd name="T5" fmla="*/ 0 h 29"/>
                  <a:gd name="T6" fmla="*/ 1 w 29"/>
                  <a:gd name="T7" fmla="*/ 0 h 29"/>
                  <a:gd name="T8" fmla="*/ 1 w 29"/>
                  <a:gd name="T9" fmla="*/ 0 h 29"/>
                  <a:gd name="T10" fmla="*/ 1 w 29"/>
                  <a:gd name="T11" fmla="*/ 0 h 29"/>
                  <a:gd name="T12" fmla="*/ 1 w 29"/>
                  <a:gd name="T13" fmla="*/ 0 h 29"/>
                  <a:gd name="T14" fmla="*/ 0 w 29"/>
                  <a:gd name="T15" fmla="*/ 0 h 29"/>
                  <a:gd name="T16" fmla="*/ 0 w 29"/>
                  <a:gd name="T17" fmla="*/ 0 h 29"/>
                  <a:gd name="T18" fmla="*/ 0 w 29"/>
                  <a:gd name="T19" fmla="*/ 0 h 29"/>
                  <a:gd name="T20" fmla="*/ 1 w 29"/>
                  <a:gd name="T21" fmla="*/ 0 h 29"/>
                  <a:gd name="T22" fmla="*/ 1 w 29"/>
                  <a:gd name="T23" fmla="*/ 0 h 29"/>
                  <a:gd name="T24" fmla="*/ 1 w 29"/>
                  <a:gd name="T25" fmla="*/ 0 h 29"/>
                  <a:gd name="T26" fmla="*/ 1 w 29"/>
                  <a:gd name="T27" fmla="*/ 0 h 29"/>
                  <a:gd name="T28" fmla="*/ 1 w 29"/>
                  <a:gd name="T29" fmla="*/ 0 h 29"/>
                  <a:gd name="T30" fmla="*/ 1 w 29"/>
                  <a:gd name="T31" fmla="*/ 0 h 29"/>
                  <a:gd name="T32" fmla="*/ 1 w 29"/>
                  <a:gd name="T33" fmla="*/ 0 h 29"/>
                  <a:gd name="T34" fmla="*/ 1 w 29"/>
                  <a:gd name="T35" fmla="*/ 0 h 29"/>
                  <a:gd name="T36" fmla="*/ 1 w 29"/>
                  <a:gd name="T37" fmla="*/ 0 h 29"/>
                  <a:gd name="T38" fmla="*/ 1 w 29"/>
                  <a:gd name="T39" fmla="*/ 0 h 29"/>
                  <a:gd name="T40" fmla="*/ 1 w 29"/>
                  <a:gd name="T41" fmla="*/ 0 h 29"/>
                  <a:gd name="T42" fmla="*/ 1 w 29"/>
                  <a:gd name="T43" fmla="*/ 0 h 29"/>
                  <a:gd name="T44" fmla="*/ 1 w 29"/>
                  <a:gd name="T45" fmla="*/ 0 h 29"/>
                  <a:gd name="T46" fmla="*/ 1 w 29"/>
                  <a:gd name="T47" fmla="*/ 0 h 29"/>
                  <a:gd name="T48" fmla="*/ 1 w 29"/>
                  <a:gd name="T49" fmla="*/ 0 h 29"/>
                  <a:gd name="T50" fmla="*/ 1 w 29"/>
                  <a:gd name="T51" fmla="*/ 0 h 29"/>
                  <a:gd name="T52" fmla="*/ 1 w 29"/>
                  <a:gd name="T53" fmla="*/ 0 h 29"/>
                  <a:gd name="T54" fmla="*/ 1 w 29"/>
                  <a:gd name="T55" fmla="*/ 0 h 29"/>
                  <a:gd name="T56" fmla="*/ 1 w 29"/>
                  <a:gd name="T57" fmla="*/ 0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9" h="29">
                    <a:moveTo>
                      <a:pt x="15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8"/>
                    </a:lnTo>
                    <a:lnTo>
                      <a:pt x="29" y="12"/>
                    </a:lnTo>
                    <a:lnTo>
                      <a:pt x="29" y="14"/>
                    </a:lnTo>
                    <a:lnTo>
                      <a:pt x="28" y="20"/>
                    </a:lnTo>
                    <a:lnTo>
                      <a:pt x="25" y="24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9" name="Freeform 280"/>
              <p:cNvSpPr>
                <a:spLocks/>
              </p:cNvSpPr>
              <p:nvPr/>
            </p:nvSpPr>
            <p:spPr bwMode="auto">
              <a:xfrm>
                <a:off x="3086" y="3252"/>
                <a:ext cx="30" cy="29"/>
              </a:xfrm>
              <a:custGeom>
                <a:avLst/>
                <a:gdLst>
                  <a:gd name="T0" fmla="*/ 2 w 60"/>
                  <a:gd name="T1" fmla="*/ 0 h 59"/>
                  <a:gd name="T2" fmla="*/ 2 w 60"/>
                  <a:gd name="T3" fmla="*/ 0 h 59"/>
                  <a:gd name="T4" fmla="*/ 2 w 60"/>
                  <a:gd name="T5" fmla="*/ 0 h 59"/>
                  <a:gd name="T6" fmla="*/ 2 w 60"/>
                  <a:gd name="T7" fmla="*/ 0 h 59"/>
                  <a:gd name="T8" fmla="*/ 2 w 60"/>
                  <a:gd name="T9" fmla="*/ 0 h 59"/>
                  <a:gd name="T10" fmla="*/ 2 w 60"/>
                  <a:gd name="T11" fmla="*/ 0 h 59"/>
                  <a:gd name="T12" fmla="*/ 2 w 60"/>
                  <a:gd name="T13" fmla="*/ 0 h 59"/>
                  <a:gd name="T14" fmla="*/ 2 w 60"/>
                  <a:gd name="T15" fmla="*/ 0 h 59"/>
                  <a:gd name="T16" fmla="*/ 1 w 60"/>
                  <a:gd name="T17" fmla="*/ 0 h 59"/>
                  <a:gd name="T18" fmla="*/ 1 w 60"/>
                  <a:gd name="T19" fmla="*/ 0 h 59"/>
                  <a:gd name="T20" fmla="*/ 1 w 60"/>
                  <a:gd name="T21" fmla="*/ 0 h 59"/>
                  <a:gd name="T22" fmla="*/ 1 w 60"/>
                  <a:gd name="T23" fmla="*/ 0 h 59"/>
                  <a:gd name="T24" fmla="*/ 0 w 60"/>
                  <a:gd name="T25" fmla="*/ 0 h 59"/>
                  <a:gd name="T26" fmla="*/ 1 w 60"/>
                  <a:gd name="T27" fmla="*/ 1 h 59"/>
                  <a:gd name="T28" fmla="*/ 1 w 60"/>
                  <a:gd name="T29" fmla="*/ 1 h 59"/>
                  <a:gd name="T30" fmla="*/ 1 w 60"/>
                  <a:gd name="T31" fmla="*/ 1 h 59"/>
                  <a:gd name="T32" fmla="*/ 1 w 60"/>
                  <a:gd name="T33" fmla="*/ 1 h 59"/>
                  <a:gd name="T34" fmla="*/ 1 w 60"/>
                  <a:gd name="T35" fmla="*/ 1 h 59"/>
                  <a:gd name="T36" fmla="*/ 1 w 60"/>
                  <a:gd name="T37" fmla="*/ 1 h 59"/>
                  <a:gd name="T38" fmla="*/ 1 w 60"/>
                  <a:gd name="T39" fmla="*/ 1 h 59"/>
                  <a:gd name="T40" fmla="*/ 1 w 60"/>
                  <a:gd name="T41" fmla="*/ 1 h 59"/>
                  <a:gd name="T42" fmla="*/ 2 w 60"/>
                  <a:gd name="T43" fmla="*/ 1 h 59"/>
                  <a:gd name="T44" fmla="*/ 2 w 60"/>
                  <a:gd name="T45" fmla="*/ 1 h 59"/>
                  <a:gd name="T46" fmla="*/ 2 w 60"/>
                  <a:gd name="T47" fmla="*/ 1 h 59"/>
                  <a:gd name="T48" fmla="*/ 2 w 60"/>
                  <a:gd name="T49" fmla="*/ 1 h 59"/>
                  <a:gd name="T50" fmla="*/ 2 w 60"/>
                  <a:gd name="T51" fmla="*/ 1 h 59"/>
                  <a:gd name="T52" fmla="*/ 2 w 60"/>
                  <a:gd name="T53" fmla="*/ 1 h 59"/>
                  <a:gd name="T54" fmla="*/ 2 w 60"/>
                  <a:gd name="T55" fmla="*/ 1 h 59"/>
                  <a:gd name="T56" fmla="*/ 2 w 60"/>
                  <a:gd name="T57" fmla="*/ 0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5" y="13"/>
                    </a:lnTo>
                    <a:lnTo>
                      <a:pt x="51" y="8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2" y="36"/>
                    </a:lnTo>
                    <a:lnTo>
                      <a:pt x="3" y="40"/>
                    </a:lnTo>
                    <a:lnTo>
                      <a:pt x="6" y="46"/>
                    </a:lnTo>
                    <a:lnTo>
                      <a:pt x="10" y="51"/>
                    </a:lnTo>
                    <a:lnTo>
                      <a:pt x="14" y="54"/>
                    </a:lnTo>
                    <a:lnTo>
                      <a:pt x="19" y="56"/>
                    </a:lnTo>
                    <a:lnTo>
                      <a:pt x="25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2" y="56"/>
                    </a:lnTo>
                    <a:lnTo>
                      <a:pt x="47" y="54"/>
                    </a:lnTo>
                    <a:lnTo>
                      <a:pt x="51" y="51"/>
                    </a:lnTo>
                    <a:lnTo>
                      <a:pt x="55" y="46"/>
                    </a:lnTo>
                    <a:lnTo>
                      <a:pt x="58" y="40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0" name="Freeform 281"/>
              <p:cNvSpPr>
                <a:spLocks/>
              </p:cNvSpPr>
              <p:nvPr/>
            </p:nvSpPr>
            <p:spPr bwMode="auto">
              <a:xfrm>
                <a:off x="3093" y="3259"/>
                <a:ext cx="15" cy="14"/>
              </a:xfrm>
              <a:custGeom>
                <a:avLst/>
                <a:gdLst>
                  <a:gd name="T0" fmla="*/ 1 w 30"/>
                  <a:gd name="T1" fmla="*/ 0 h 29"/>
                  <a:gd name="T2" fmla="*/ 1 w 30"/>
                  <a:gd name="T3" fmla="*/ 0 h 29"/>
                  <a:gd name="T4" fmla="*/ 1 w 30"/>
                  <a:gd name="T5" fmla="*/ 0 h 29"/>
                  <a:gd name="T6" fmla="*/ 1 w 30"/>
                  <a:gd name="T7" fmla="*/ 0 h 29"/>
                  <a:gd name="T8" fmla="*/ 1 w 30"/>
                  <a:gd name="T9" fmla="*/ 0 h 29"/>
                  <a:gd name="T10" fmla="*/ 1 w 30"/>
                  <a:gd name="T11" fmla="*/ 0 h 29"/>
                  <a:gd name="T12" fmla="*/ 1 w 30"/>
                  <a:gd name="T13" fmla="*/ 0 h 29"/>
                  <a:gd name="T14" fmla="*/ 0 w 30"/>
                  <a:gd name="T15" fmla="*/ 0 h 29"/>
                  <a:gd name="T16" fmla="*/ 0 w 30"/>
                  <a:gd name="T17" fmla="*/ 0 h 29"/>
                  <a:gd name="T18" fmla="*/ 0 w 30"/>
                  <a:gd name="T19" fmla="*/ 0 h 29"/>
                  <a:gd name="T20" fmla="*/ 1 w 30"/>
                  <a:gd name="T21" fmla="*/ 0 h 29"/>
                  <a:gd name="T22" fmla="*/ 1 w 30"/>
                  <a:gd name="T23" fmla="*/ 0 h 29"/>
                  <a:gd name="T24" fmla="*/ 1 w 30"/>
                  <a:gd name="T25" fmla="*/ 0 h 29"/>
                  <a:gd name="T26" fmla="*/ 1 w 30"/>
                  <a:gd name="T27" fmla="*/ 0 h 29"/>
                  <a:gd name="T28" fmla="*/ 1 w 30"/>
                  <a:gd name="T29" fmla="*/ 0 h 29"/>
                  <a:gd name="T30" fmla="*/ 1 w 30"/>
                  <a:gd name="T31" fmla="*/ 0 h 29"/>
                  <a:gd name="T32" fmla="*/ 1 w 30"/>
                  <a:gd name="T33" fmla="*/ 0 h 29"/>
                  <a:gd name="T34" fmla="*/ 1 w 30"/>
                  <a:gd name="T35" fmla="*/ 0 h 29"/>
                  <a:gd name="T36" fmla="*/ 1 w 30"/>
                  <a:gd name="T37" fmla="*/ 0 h 29"/>
                  <a:gd name="T38" fmla="*/ 1 w 30"/>
                  <a:gd name="T39" fmla="*/ 0 h 29"/>
                  <a:gd name="T40" fmla="*/ 1 w 30"/>
                  <a:gd name="T41" fmla="*/ 0 h 29"/>
                  <a:gd name="T42" fmla="*/ 1 w 30"/>
                  <a:gd name="T43" fmla="*/ 0 h 29"/>
                  <a:gd name="T44" fmla="*/ 1 w 30"/>
                  <a:gd name="T45" fmla="*/ 0 h 29"/>
                  <a:gd name="T46" fmla="*/ 1 w 30"/>
                  <a:gd name="T47" fmla="*/ 0 h 29"/>
                  <a:gd name="T48" fmla="*/ 1 w 30"/>
                  <a:gd name="T49" fmla="*/ 0 h 29"/>
                  <a:gd name="T50" fmla="*/ 1 w 30"/>
                  <a:gd name="T51" fmla="*/ 0 h 29"/>
                  <a:gd name="T52" fmla="*/ 1 w 30"/>
                  <a:gd name="T53" fmla="*/ 0 h 29"/>
                  <a:gd name="T54" fmla="*/ 1 w 30"/>
                  <a:gd name="T55" fmla="*/ 0 h 29"/>
                  <a:gd name="T56" fmla="*/ 1 w 30"/>
                  <a:gd name="T57" fmla="*/ 0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2" y="20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5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1" name="Freeform 282"/>
              <p:cNvSpPr>
                <a:spLocks/>
              </p:cNvSpPr>
              <p:nvPr/>
            </p:nvSpPr>
            <p:spPr bwMode="auto">
              <a:xfrm>
                <a:off x="3083" y="3000"/>
                <a:ext cx="30" cy="30"/>
              </a:xfrm>
              <a:custGeom>
                <a:avLst/>
                <a:gdLst>
                  <a:gd name="T0" fmla="*/ 2 w 60"/>
                  <a:gd name="T1" fmla="*/ 1 h 60"/>
                  <a:gd name="T2" fmla="*/ 2 w 60"/>
                  <a:gd name="T3" fmla="*/ 1 h 60"/>
                  <a:gd name="T4" fmla="*/ 2 w 60"/>
                  <a:gd name="T5" fmla="*/ 1 h 60"/>
                  <a:gd name="T6" fmla="*/ 2 w 60"/>
                  <a:gd name="T7" fmla="*/ 1 h 60"/>
                  <a:gd name="T8" fmla="*/ 2 w 60"/>
                  <a:gd name="T9" fmla="*/ 1 h 60"/>
                  <a:gd name="T10" fmla="*/ 2 w 60"/>
                  <a:gd name="T11" fmla="*/ 1 h 60"/>
                  <a:gd name="T12" fmla="*/ 2 w 60"/>
                  <a:gd name="T13" fmla="*/ 1 h 60"/>
                  <a:gd name="T14" fmla="*/ 2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2 h 60"/>
                  <a:gd name="T28" fmla="*/ 1 w 60"/>
                  <a:gd name="T29" fmla="*/ 2 h 60"/>
                  <a:gd name="T30" fmla="*/ 1 w 60"/>
                  <a:gd name="T31" fmla="*/ 2 h 60"/>
                  <a:gd name="T32" fmla="*/ 1 w 60"/>
                  <a:gd name="T33" fmla="*/ 2 h 60"/>
                  <a:gd name="T34" fmla="*/ 1 w 60"/>
                  <a:gd name="T35" fmla="*/ 2 h 60"/>
                  <a:gd name="T36" fmla="*/ 1 w 60"/>
                  <a:gd name="T37" fmla="*/ 2 h 60"/>
                  <a:gd name="T38" fmla="*/ 1 w 60"/>
                  <a:gd name="T39" fmla="*/ 2 h 60"/>
                  <a:gd name="T40" fmla="*/ 1 w 60"/>
                  <a:gd name="T41" fmla="*/ 2 h 60"/>
                  <a:gd name="T42" fmla="*/ 2 w 60"/>
                  <a:gd name="T43" fmla="*/ 2 h 60"/>
                  <a:gd name="T44" fmla="*/ 2 w 60"/>
                  <a:gd name="T45" fmla="*/ 2 h 60"/>
                  <a:gd name="T46" fmla="*/ 2 w 60"/>
                  <a:gd name="T47" fmla="*/ 2 h 60"/>
                  <a:gd name="T48" fmla="*/ 2 w 60"/>
                  <a:gd name="T49" fmla="*/ 2 h 60"/>
                  <a:gd name="T50" fmla="*/ 2 w 60"/>
                  <a:gd name="T51" fmla="*/ 2 h 60"/>
                  <a:gd name="T52" fmla="*/ 2 w 60"/>
                  <a:gd name="T53" fmla="*/ 2 h 60"/>
                  <a:gd name="T54" fmla="*/ 2 w 60"/>
                  <a:gd name="T55" fmla="*/ 2 h 60"/>
                  <a:gd name="T56" fmla="*/ 2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8"/>
                    </a:lnTo>
                    <a:lnTo>
                      <a:pt x="55" y="14"/>
                    </a:lnTo>
                    <a:lnTo>
                      <a:pt x="52" y="9"/>
                    </a:lnTo>
                    <a:lnTo>
                      <a:pt x="47" y="6"/>
                    </a:lnTo>
                    <a:lnTo>
                      <a:pt x="41" y="2"/>
                    </a:lnTo>
                    <a:lnTo>
                      <a:pt x="35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5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60"/>
                    </a:lnTo>
                    <a:lnTo>
                      <a:pt x="30" y="60"/>
                    </a:lnTo>
                    <a:lnTo>
                      <a:pt x="35" y="60"/>
                    </a:lnTo>
                    <a:lnTo>
                      <a:pt x="41" y="57"/>
                    </a:lnTo>
                    <a:lnTo>
                      <a:pt x="47" y="55"/>
                    </a:lnTo>
                    <a:lnTo>
                      <a:pt x="52" y="52"/>
                    </a:lnTo>
                    <a:lnTo>
                      <a:pt x="55" y="47"/>
                    </a:lnTo>
                    <a:lnTo>
                      <a:pt x="57" y="41"/>
                    </a:lnTo>
                    <a:lnTo>
                      <a:pt x="58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2" name="Freeform 283"/>
              <p:cNvSpPr>
                <a:spLocks/>
              </p:cNvSpPr>
              <p:nvPr/>
            </p:nvSpPr>
            <p:spPr bwMode="auto">
              <a:xfrm>
                <a:off x="3090" y="3008"/>
                <a:ext cx="15" cy="15"/>
              </a:xfrm>
              <a:custGeom>
                <a:avLst/>
                <a:gdLst>
                  <a:gd name="T0" fmla="*/ 1 w 30"/>
                  <a:gd name="T1" fmla="*/ 1 h 29"/>
                  <a:gd name="T2" fmla="*/ 1 w 30"/>
                  <a:gd name="T3" fmla="*/ 1 h 29"/>
                  <a:gd name="T4" fmla="*/ 1 w 30"/>
                  <a:gd name="T5" fmla="*/ 1 h 29"/>
                  <a:gd name="T6" fmla="*/ 1 w 30"/>
                  <a:gd name="T7" fmla="*/ 1 h 29"/>
                  <a:gd name="T8" fmla="*/ 1 w 30"/>
                  <a:gd name="T9" fmla="*/ 1 h 29"/>
                  <a:gd name="T10" fmla="*/ 1 w 30"/>
                  <a:gd name="T11" fmla="*/ 1 h 29"/>
                  <a:gd name="T12" fmla="*/ 1 w 30"/>
                  <a:gd name="T13" fmla="*/ 1 h 29"/>
                  <a:gd name="T14" fmla="*/ 0 w 30"/>
                  <a:gd name="T15" fmla="*/ 1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1 w 30"/>
                  <a:gd name="T29" fmla="*/ 1 h 29"/>
                  <a:gd name="T30" fmla="*/ 1 w 30"/>
                  <a:gd name="T31" fmla="*/ 0 h 29"/>
                  <a:gd name="T32" fmla="*/ 1 w 30"/>
                  <a:gd name="T33" fmla="*/ 0 h 29"/>
                  <a:gd name="T34" fmla="*/ 1 w 30"/>
                  <a:gd name="T35" fmla="*/ 0 h 29"/>
                  <a:gd name="T36" fmla="*/ 1 w 30"/>
                  <a:gd name="T37" fmla="*/ 1 h 29"/>
                  <a:gd name="T38" fmla="*/ 1 w 30"/>
                  <a:gd name="T39" fmla="*/ 1 h 29"/>
                  <a:gd name="T40" fmla="*/ 1 w 30"/>
                  <a:gd name="T41" fmla="*/ 1 h 29"/>
                  <a:gd name="T42" fmla="*/ 1 w 30"/>
                  <a:gd name="T43" fmla="*/ 1 h 29"/>
                  <a:gd name="T44" fmla="*/ 1 w 30"/>
                  <a:gd name="T45" fmla="*/ 1 h 29"/>
                  <a:gd name="T46" fmla="*/ 1 w 30"/>
                  <a:gd name="T47" fmla="*/ 1 h 29"/>
                  <a:gd name="T48" fmla="*/ 1 w 30"/>
                  <a:gd name="T49" fmla="*/ 1 h 29"/>
                  <a:gd name="T50" fmla="*/ 1 w 30"/>
                  <a:gd name="T51" fmla="*/ 1 h 29"/>
                  <a:gd name="T52" fmla="*/ 1 w 30"/>
                  <a:gd name="T53" fmla="*/ 1 h 29"/>
                  <a:gd name="T54" fmla="*/ 1 w 30"/>
                  <a:gd name="T55" fmla="*/ 1 h 29"/>
                  <a:gd name="T56" fmla="*/ 1 w 30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7" y="26"/>
                    </a:lnTo>
                    <a:lnTo>
                      <a:pt x="4" y="24"/>
                    </a:lnTo>
                    <a:lnTo>
                      <a:pt x="3" y="22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1" y="8"/>
                    </a:lnTo>
                    <a:lnTo>
                      <a:pt x="3" y="6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3"/>
                    </a:lnTo>
                    <a:lnTo>
                      <a:pt x="27" y="6"/>
                    </a:lnTo>
                    <a:lnTo>
                      <a:pt x="28" y="8"/>
                    </a:lnTo>
                    <a:lnTo>
                      <a:pt x="30" y="11"/>
                    </a:lnTo>
                    <a:lnTo>
                      <a:pt x="30" y="14"/>
                    </a:lnTo>
                    <a:lnTo>
                      <a:pt x="28" y="20"/>
                    </a:lnTo>
                    <a:lnTo>
                      <a:pt x="25" y="24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3" name="Freeform 284"/>
              <p:cNvSpPr>
                <a:spLocks/>
              </p:cNvSpPr>
              <p:nvPr/>
            </p:nvSpPr>
            <p:spPr bwMode="auto">
              <a:xfrm>
                <a:off x="3171" y="3193"/>
                <a:ext cx="30" cy="30"/>
              </a:xfrm>
              <a:custGeom>
                <a:avLst/>
                <a:gdLst>
                  <a:gd name="T0" fmla="*/ 2 w 60"/>
                  <a:gd name="T1" fmla="*/ 1 h 59"/>
                  <a:gd name="T2" fmla="*/ 2 w 60"/>
                  <a:gd name="T3" fmla="*/ 1 h 59"/>
                  <a:gd name="T4" fmla="*/ 2 w 60"/>
                  <a:gd name="T5" fmla="*/ 1 h 59"/>
                  <a:gd name="T6" fmla="*/ 2 w 60"/>
                  <a:gd name="T7" fmla="*/ 1 h 59"/>
                  <a:gd name="T8" fmla="*/ 2 w 60"/>
                  <a:gd name="T9" fmla="*/ 1 h 59"/>
                  <a:gd name="T10" fmla="*/ 2 w 60"/>
                  <a:gd name="T11" fmla="*/ 1 h 59"/>
                  <a:gd name="T12" fmla="*/ 2 w 60"/>
                  <a:gd name="T13" fmla="*/ 1 h 59"/>
                  <a:gd name="T14" fmla="*/ 2 w 60"/>
                  <a:gd name="T15" fmla="*/ 1 h 59"/>
                  <a:gd name="T16" fmla="*/ 1 w 60"/>
                  <a:gd name="T17" fmla="*/ 0 h 59"/>
                  <a:gd name="T18" fmla="*/ 1 w 60"/>
                  <a:gd name="T19" fmla="*/ 1 h 59"/>
                  <a:gd name="T20" fmla="*/ 1 w 60"/>
                  <a:gd name="T21" fmla="*/ 1 h 59"/>
                  <a:gd name="T22" fmla="*/ 1 w 60"/>
                  <a:gd name="T23" fmla="*/ 1 h 59"/>
                  <a:gd name="T24" fmla="*/ 0 w 60"/>
                  <a:gd name="T25" fmla="*/ 1 h 59"/>
                  <a:gd name="T26" fmla="*/ 1 w 60"/>
                  <a:gd name="T27" fmla="*/ 2 h 59"/>
                  <a:gd name="T28" fmla="*/ 1 w 60"/>
                  <a:gd name="T29" fmla="*/ 2 h 59"/>
                  <a:gd name="T30" fmla="*/ 1 w 60"/>
                  <a:gd name="T31" fmla="*/ 2 h 59"/>
                  <a:gd name="T32" fmla="*/ 1 w 60"/>
                  <a:gd name="T33" fmla="*/ 2 h 59"/>
                  <a:gd name="T34" fmla="*/ 1 w 60"/>
                  <a:gd name="T35" fmla="*/ 2 h 59"/>
                  <a:gd name="T36" fmla="*/ 1 w 60"/>
                  <a:gd name="T37" fmla="*/ 2 h 59"/>
                  <a:gd name="T38" fmla="*/ 1 w 60"/>
                  <a:gd name="T39" fmla="*/ 2 h 59"/>
                  <a:gd name="T40" fmla="*/ 1 w 60"/>
                  <a:gd name="T41" fmla="*/ 2 h 59"/>
                  <a:gd name="T42" fmla="*/ 2 w 60"/>
                  <a:gd name="T43" fmla="*/ 2 h 59"/>
                  <a:gd name="T44" fmla="*/ 2 w 60"/>
                  <a:gd name="T45" fmla="*/ 2 h 59"/>
                  <a:gd name="T46" fmla="*/ 2 w 60"/>
                  <a:gd name="T47" fmla="*/ 2 h 59"/>
                  <a:gd name="T48" fmla="*/ 2 w 60"/>
                  <a:gd name="T49" fmla="*/ 2 h 59"/>
                  <a:gd name="T50" fmla="*/ 2 w 60"/>
                  <a:gd name="T51" fmla="*/ 2 h 59"/>
                  <a:gd name="T52" fmla="*/ 2 w 60"/>
                  <a:gd name="T53" fmla="*/ 2 h 59"/>
                  <a:gd name="T54" fmla="*/ 2 w 60"/>
                  <a:gd name="T55" fmla="*/ 2 h 59"/>
                  <a:gd name="T56" fmla="*/ 2 w 60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4" name="Freeform 285"/>
              <p:cNvSpPr>
                <a:spLocks/>
              </p:cNvSpPr>
              <p:nvPr/>
            </p:nvSpPr>
            <p:spPr bwMode="auto">
              <a:xfrm>
                <a:off x="3178" y="3200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3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5" name="Freeform 286"/>
              <p:cNvSpPr>
                <a:spLocks/>
              </p:cNvSpPr>
              <p:nvPr/>
            </p:nvSpPr>
            <p:spPr bwMode="auto">
              <a:xfrm>
                <a:off x="3283" y="3094"/>
                <a:ext cx="30" cy="30"/>
              </a:xfrm>
              <a:custGeom>
                <a:avLst/>
                <a:gdLst>
                  <a:gd name="T0" fmla="*/ 2 w 58"/>
                  <a:gd name="T1" fmla="*/ 1 h 58"/>
                  <a:gd name="T2" fmla="*/ 2 w 58"/>
                  <a:gd name="T3" fmla="*/ 1 h 58"/>
                  <a:gd name="T4" fmla="*/ 2 w 58"/>
                  <a:gd name="T5" fmla="*/ 1 h 58"/>
                  <a:gd name="T6" fmla="*/ 2 w 58"/>
                  <a:gd name="T7" fmla="*/ 1 h 58"/>
                  <a:gd name="T8" fmla="*/ 2 w 58"/>
                  <a:gd name="T9" fmla="*/ 1 h 58"/>
                  <a:gd name="T10" fmla="*/ 2 w 58"/>
                  <a:gd name="T11" fmla="*/ 1 h 58"/>
                  <a:gd name="T12" fmla="*/ 2 w 58"/>
                  <a:gd name="T13" fmla="*/ 1 h 58"/>
                  <a:gd name="T14" fmla="*/ 2 w 58"/>
                  <a:gd name="T15" fmla="*/ 0 h 58"/>
                  <a:gd name="T16" fmla="*/ 1 w 58"/>
                  <a:gd name="T17" fmla="*/ 0 h 58"/>
                  <a:gd name="T18" fmla="*/ 1 w 58"/>
                  <a:gd name="T19" fmla="*/ 1 h 58"/>
                  <a:gd name="T20" fmla="*/ 1 w 58"/>
                  <a:gd name="T21" fmla="*/ 1 h 58"/>
                  <a:gd name="T22" fmla="*/ 1 w 58"/>
                  <a:gd name="T23" fmla="*/ 1 h 58"/>
                  <a:gd name="T24" fmla="*/ 0 w 58"/>
                  <a:gd name="T25" fmla="*/ 1 h 58"/>
                  <a:gd name="T26" fmla="*/ 0 w 58"/>
                  <a:gd name="T27" fmla="*/ 2 h 58"/>
                  <a:gd name="T28" fmla="*/ 1 w 58"/>
                  <a:gd name="T29" fmla="*/ 2 h 58"/>
                  <a:gd name="T30" fmla="*/ 1 w 58"/>
                  <a:gd name="T31" fmla="*/ 2 h 58"/>
                  <a:gd name="T32" fmla="*/ 1 w 58"/>
                  <a:gd name="T33" fmla="*/ 2 h 58"/>
                  <a:gd name="T34" fmla="*/ 1 w 58"/>
                  <a:gd name="T35" fmla="*/ 2 h 58"/>
                  <a:gd name="T36" fmla="*/ 1 w 58"/>
                  <a:gd name="T37" fmla="*/ 2 h 58"/>
                  <a:gd name="T38" fmla="*/ 1 w 58"/>
                  <a:gd name="T39" fmla="*/ 2 h 58"/>
                  <a:gd name="T40" fmla="*/ 1 w 58"/>
                  <a:gd name="T41" fmla="*/ 2 h 58"/>
                  <a:gd name="T42" fmla="*/ 2 w 58"/>
                  <a:gd name="T43" fmla="*/ 2 h 58"/>
                  <a:gd name="T44" fmla="*/ 2 w 58"/>
                  <a:gd name="T45" fmla="*/ 2 h 58"/>
                  <a:gd name="T46" fmla="*/ 2 w 58"/>
                  <a:gd name="T47" fmla="*/ 2 h 58"/>
                  <a:gd name="T48" fmla="*/ 2 w 58"/>
                  <a:gd name="T49" fmla="*/ 2 h 58"/>
                  <a:gd name="T50" fmla="*/ 2 w 58"/>
                  <a:gd name="T51" fmla="*/ 2 h 58"/>
                  <a:gd name="T52" fmla="*/ 2 w 58"/>
                  <a:gd name="T53" fmla="*/ 2 h 58"/>
                  <a:gd name="T54" fmla="*/ 2 w 58"/>
                  <a:gd name="T55" fmla="*/ 2 h 58"/>
                  <a:gd name="T56" fmla="*/ 2 w 58"/>
                  <a:gd name="T57" fmla="*/ 1 h 5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8" h="58">
                    <a:moveTo>
                      <a:pt x="58" y="28"/>
                    </a:moveTo>
                    <a:lnTo>
                      <a:pt x="58" y="23"/>
                    </a:lnTo>
                    <a:lnTo>
                      <a:pt x="56" y="18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0" y="2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8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0" y="34"/>
                    </a:lnTo>
                    <a:lnTo>
                      <a:pt x="2" y="40"/>
                    </a:lnTo>
                    <a:lnTo>
                      <a:pt x="4" y="46"/>
                    </a:lnTo>
                    <a:lnTo>
                      <a:pt x="8" y="50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23" y="58"/>
                    </a:lnTo>
                    <a:lnTo>
                      <a:pt x="28" y="58"/>
                    </a:lnTo>
                    <a:lnTo>
                      <a:pt x="34" y="58"/>
                    </a:lnTo>
                    <a:lnTo>
                      <a:pt x="40" y="56"/>
                    </a:lnTo>
                    <a:lnTo>
                      <a:pt x="46" y="54"/>
                    </a:lnTo>
                    <a:lnTo>
                      <a:pt x="50" y="50"/>
                    </a:lnTo>
                    <a:lnTo>
                      <a:pt x="54" y="46"/>
                    </a:lnTo>
                    <a:lnTo>
                      <a:pt x="56" y="40"/>
                    </a:lnTo>
                    <a:lnTo>
                      <a:pt x="58" y="34"/>
                    </a:lnTo>
                    <a:lnTo>
                      <a:pt x="58" y="28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6" name="Freeform 287"/>
              <p:cNvSpPr>
                <a:spLocks/>
              </p:cNvSpPr>
              <p:nvPr/>
            </p:nvSpPr>
            <p:spPr bwMode="auto">
              <a:xfrm>
                <a:off x="3291" y="3102"/>
                <a:ext cx="14" cy="14"/>
              </a:xfrm>
              <a:custGeom>
                <a:avLst/>
                <a:gdLst>
                  <a:gd name="T0" fmla="*/ 0 w 29"/>
                  <a:gd name="T1" fmla="*/ 1 h 28"/>
                  <a:gd name="T2" fmla="*/ 0 w 29"/>
                  <a:gd name="T3" fmla="*/ 1 h 28"/>
                  <a:gd name="T4" fmla="*/ 0 w 29"/>
                  <a:gd name="T5" fmla="*/ 1 h 28"/>
                  <a:gd name="T6" fmla="*/ 0 w 29"/>
                  <a:gd name="T7" fmla="*/ 1 h 28"/>
                  <a:gd name="T8" fmla="*/ 0 w 29"/>
                  <a:gd name="T9" fmla="*/ 1 h 28"/>
                  <a:gd name="T10" fmla="*/ 0 w 29"/>
                  <a:gd name="T11" fmla="*/ 1 h 28"/>
                  <a:gd name="T12" fmla="*/ 0 w 29"/>
                  <a:gd name="T13" fmla="*/ 1 h 28"/>
                  <a:gd name="T14" fmla="*/ 0 w 29"/>
                  <a:gd name="T15" fmla="*/ 1 h 28"/>
                  <a:gd name="T16" fmla="*/ 0 w 29"/>
                  <a:gd name="T17" fmla="*/ 1 h 28"/>
                  <a:gd name="T18" fmla="*/ 0 w 29"/>
                  <a:gd name="T19" fmla="*/ 1 h 28"/>
                  <a:gd name="T20" fmla="*/ 0 w 29"/>
                  <a:gd name="T21" fmla="*/ 1 h 28"/>
                  <a:gd name="T22" fmla="*/ 0 w 29"/>
                  <a:gd name="T23" fmla="*/ 1 h 28"/>
                  <a:gd name="T24" fmla="*/ 0 w 29"/>
                  <a:gd name="T25" fmla="*/ 1 h 28"/>
                  <a:gd name="T26" fmla="*/ 0 w 29"/>
                  <a:gd name="T27" fmla="*/ 1 h 28"/>
                  <a:gd name="T28" fmla="*/ 0 w 29"/>
                  <a:gd name="T29" fmla="*/ 1 h 28"/>
                  <a:gd name="T30" fmla="*/ 0 w 29"/>
                  <a:gd name="T31" fmla="*/ 0 h 28"/>
                  <a:gd name="T32" fmla="*/ 0 w 29"/>
                  <a:gd name="T33" fmla="*/ 0 h 28"/>
                  <a:gd name="T34" fmla="*/ 0 w 29"/>
                  <a:gd name="T35" fmla="*/ 0 h 28"/>
                  <a:gd name="T36" fmla="*/ 0 w 29"/>
                  <a:gd name="T37" fmla="*/ 1 h 28"/>
                  <a:gd name="T38" fmla="*/ 0 w 29"/>
                  <a:gd name="T39" fmla="*/ 1 h 28"/>
                  <a:gd name="T40" fmla="*/ 0 w 29"/>
                  <a:gd name="T41" fmla="*/ 1 h 28"/>
                  <a:gd name="T42" fmla="*/ 0 w 29"/>
                  <a:gd name="T43" fmla="*/ 1 h 28"/>
                  <a:gd name="T44" fmla="*/ 0 w 29"/>
                  <a:gd name="T45" fmla="*/ 1 h 28"/>
                  <a:gd name="T46" fmla="*/ 0 w 29"/>
                  <a:gd name="T47" fmla="*/ 1 h 28"/>
                  <a:gd name="T48" fmla="*/ 0 w 29"/>
                  <a:gd name="T49" fmla="*/ 1 h 28"/>
                  <a:gd name="T50" fmla="*/ 0 w 29"/>
                  <a:gd name="T51" fmla="*/ 1 h 28"/>
                  <a:gd name="T52" fmla="*/ 0 w 29"/>
                  <a:gd name="T53" fmla="*/ 1 h 28"/>
                  <a:gd name="T54" fmla="*/ 0 w 29"/>
                  <a:gd name="T55" fmla="*/ 1 h 28"/>
                  <a:gd name="T56" fmla="*/ 0 w 29"/>
                  <a:gd name="T57" fmla="*/ 1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9" h="28">
                    <a:moveTo>
                      <a:pt x="14" y="28"/>
                    </a:moveTo>
                    <a:lnTo>
                      <a:pt x="12" y="28"/>
                    </a:lnTo>
                    <a:lnTo>
                      <a:pt x="10" y="27"/>
                    </a:lnTo>
                    <a:lnTo>
                      <a:pt x="6" y="26"/>
                    </a:lnTo>
                    <a:lnTo>
                      <a:pt x="4" y="24"/>
                    </a:lnTo>
                    <a:lnTo>
                      <a:pt x="3" y="21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2" y="8"/>
                    </a:lnTo>
                    <a:lnTo>
                      <a:pt x="3" y="5"/>
                    </a:lnTo>
                    <a:lnTo>
                      <a:pt x="4" y="3"/>
                    </a:lnTo>
                    <a:lnTo>
                      <a:pt x="6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3"/>
                    </a:lnTo>
                    <a:lnTo>
                      <a:pt x="27" y="5"/>
                    </a:lnTo>
                    <a:lnTo>
                      <a:pt x="28" y="8"/>
                    </a:lnTo>
                    <a:lnTo>
                      <a:pt x="29" y="11"/>
                    </a:lnTo>
                    <a:lnTo>
                      <a:pt x="29" y="13"/>
                    </a:lnTo>
                    <a:lnTo>
                      <a:pt x="28" y="19"/>
                    </a:lnTo>
                    <a:lnTo>
                      <a:pt x="26" y="24"/>
                    </a:lnTo>
                    <a:lnTo>
                      <a:pt x="20" y="27"/>
                    </a:lnTo>
                    <a:lnTo>
                      <a:pt x="14" y="28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7" name="Freeform 288"/>
              <p:cNvSpPr>
                <a:spLocks/>
              </p:cNvSpPr>
              <p:nvPr/>
            </p:nvSpPr>
            <p:spPr bwMode="auto">
              <a:xfrm>
                <a:off x="3280" y="3273"/>
                <a:ext cx="30" cy="30"/>
              </a:xfrm>
              <a:custGeom>
                <a:avLst/>
                <a:gdLst>
                  <a:gd name="T0" fmla="*/ 2 w 60"/>
                  <a:gd name="T1" fmla="*/ 1 h 60"/>
                  <a:gd name="T2" fmla="*/ 2 w 60"/>
                  <a:gd name="T3" fmla="*/ 1 h 60"/>
                  <a:gd name="T4" fmla="*/ 2 w 60"/>
                  <a:gd name="T5" fmla="*/ 1 h 60"/>
                  <a:gd name="T6" fmla="*/ 2 w 60"/>
                  <a:gd name="T7" fmla="*/ 1 h 60"/>
                  <a:gd name="T8" fmla="*/ 2 w 60"/>
                  <a:gd name="T9" fmla="*/ 1 h 60"/>
                  <a:gd name="T10" fmla="*/ 2 w 60"/>
                  <a:gd name="T11" fmla="*/ 1 h 60"/>
                  <a:gd name="T12" fmla="*/ 2 w 60"/>
                  <a:gd name="T13" fmla="*/ 1 h 60"/>
                  <a:gd name="T14" fmla="*/ 2 w 60"/>
                  <a:gd name="T15" fmla="*/ 0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2 h 60"/>
                  <a:gd name="T28" fmla="*/ 1 w 60"/>
                  <a:gd name="T29" fmla="*/ 2 h 60"/>
                  <a:gd name="T30" fmla="*/ 1 w 60"/>
                  <a:gd name="T31" fmla="*/ 2 h 60"/>
                  <a:gd name="T32" fmla="*/ 1 w 60"/>
                  <a:gd name="T33" fmla="*/ 2 h 60"/>
                  <a:gd name="T34" fmla="*/ 1 w 60"/>
                  <a:gd name="T35" fmla="*/ 2 h 60"/>
                  <a:gd name="T36" fmla="*/ 1 w 60"/>
                  <a:gd name="T37" fmla="*/ 2 h 60"/>
                  <a:gd name="T38" fmla="*/ 1 w 60"/>
                  <a:gd name="T39" fmla="*/ 2 h 60"/>
                  <a:gd name="T40" fmla="*/ 1 w 60"/>
                  <a:gd name="T41" fmla="*/ 2 h 60"/>
                  <a:gd name="T42" fmla="*/ 2 w 60"/>
                  <a:gd name="T43" fmla="*/ 2 h 60"/>
                  <a:gd name="T44" fmla="*/ 2 w 60"/>
                  <a:gd name="T45" fmla="*/ 2 h 60"/>
                  <a:gd name="T46" fmla="*/ 2 w 60"/>
                  <a:gd name="T47" fmla="*/ 2 h 60"/>
                  <a:gd name="T48" fmla="*/ 2 w 60"/>
                  <a:gd name="T49" fmla="*/ 2 h 60"/>
                  <a:gd name="T50" fmla="*/ 2 w 60"/>
                  <a:gd name="T51" fmla="*/ 2 h 60"/>
                  <a:gd name="T52" fmla="*/ 2 w 60"/>
                  <a:gd name="T53" fmla="*/ 2 h 60"/>
                  <a:gd name="T54" fmla="*/ 2 w 60"/>
                  <a:gd name="T55" fmla="*/ 2 h 60"/>
                  <a:gd name="T56" fmla="*/ 2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5" y="58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0"/>
                    </a:lnTo>
                    <a:lnTo>
                      <a:pt x="54" y="46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8" name="Freeform 289"/>
              <p:cNvSpPr>
                <a:spLocks/>
              </p:cNvSpPr>
              <p:nvPr/>
            </p:nvSpPr>
            <p:spPr bwMode="auto">
              <a:xfrm>
                <a:off x="3288" y="3280"/>
                <a:ext cx="15" cy="15"/>
              </a:xfrm>
              <a:custGeom>
                <a:avLst/>
                <a:gdLst>
                  <a:gd name="T0" fmla="*/ 1 w 30"/>
                  <a:gd name="T1" fmla="*/ 1 h 28"/>
                  <a:gd name="T2" fmla="*/ 1 w 30"/>
                  <a:gd name="T3" fmla="*/ 1 h 28"/>
                  <a:gd name="T4" fmla="*/ 1 w 30"/>
                  <a:gd name="T5" fmla="*/ 1 h 28"/>
                  <a:gd name="T6" fmla="*/ 1 w 30"/>
                  <a:gd name="T7" fmla="*/ 1 h 28"/>
                  <a:gd name="T8" fmla="*/ 1 w 30"/>
                  <a:gd name="T9" fmla="*/ 1 h 28"/>
                  <a:gd name="T10" fmla="*/ 1 w 30"/>
                  <a:gd name="T11" fmla="*/ 1 h 28"/>
                  <a:gd name="T12" fmla="*/ 1 w 30"/>
                  <a:gd name="T13" fmla="*/ 1 h 28"/>
                  <a:gd name="T14" fmla="*/ 0 w 30"/>
                  <a:gd name="T15" fmla="*/ 1 h 28"/>
                  <a:gd name="T16" fmla="*/ 0 w 30"/>
                  <a:gd name="T17" fmla="*/ 1 h 28"/>
                  <a:gd name="T18" fmla="*/ 0 w 30"/>
                  <a:gd name="T19" fmla="*/ 1 h 28"/>
                  <a:gd name="T20" fmla="*/ 1 w 30"/>
                  <a:gd name="T21" fmla="*/ 1 h 28"/>
                  <a:gd name="T22" fmla="*/ 1 w 30"/>
                  <a:gd name="T23" fmla="*/ 1 h 28"/>
                  <a:gd name="T24" fmla="*/ 1 w 30"/>
                  <a:gd name="T25" fmla="*/ 1 h 28"/>
                  <a:gd name="T26" fmla="*/ 1 w 30"/>
                  <a:gd name="T27" fmla="*/ 1 h 28"/>
                  <a:gd name="T28" fmla="*/ 1 w 30"/>
                  <a:gd name="T29" fmla="*/ 1 h 28"/>
                  <a:gd name="T30" fmla="*/ 1 w 30"/>
                  <a:gd name="T31" fmla="*/ 0 h 28"/>
                  <a:gd name="T32" fmla="*/ 1 w 30"/>
                  <a:gd name="T33" fmla="*/ 0 h 28"/>
                  <a:gd name="T34" fmla="*/ 1 w 30"/>
                  <a:gd name="T35" fmla="*/ 0 h 28"/>
                  <a:gd name="T36" fmla="*/ 1 w 30"/>
                  <a:gd name="T37" fmla="*/ 1 h 28"/>
                  <a:gd name="T38" fmla="*/ 1 w 30"/>
                  <a:gd name="T39" fmla="*/ 1 h 28"/>
                  <a:gd name="T40" fmla="*/ 1 w 30"/>
                  <a:gd name="T41" fmla="*/ 1 h 28"/>
                  <a:gd name="T42" fmla="*/ 1 w 30"/>
                  <a:gd name="T43" fmla="*/ 1 h 28"/>
                  <a:gd name="T44" fmla="*/ 1 w 30"/>
                  <a:gd name="T45" fmla="*/ 1 h 28"/>
                  <a:gd name="T46" fmla="*/ 1 w 30"/>
                  <a:gd name="T47" fmla="*/ 1 h 28"/>
                  <a:gd name="T48" fmla="*/ 1 w 30"/>
                  <a:gd name="T49" fmla="*/ 1 h 28"/>
                  <a:gd name="T50" fmla="*/ 1 w 30"/>
                  <a:gd name="T51" fmla="*/ 1 h 28"/>
                  <a:gd name="T52" fmla="*/ 1 w 30"/>
                  <a:gd name="T53" fmla="*/ 1 h 28"/>
                  <a:gd name="T54" fmla="*/ 1 w 30"/>
                  <a:gd name="T55" fmla="*/ 1 h 28"/>
                  <a:gd name="T56" fmla="*/ 1 w 30"/>
                  <a:gd name="T57" fmla="*/ 1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8">
                    <a:moveTo>
                      <a:pt x="15" y="28"/>
                    </a:moveTo>
                    <a:lnTo>
                      <a:pt x="11" y="28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4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0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9" name="Freeform 290"/>
              <p:cNvSpPr>
                <a:spLocks/>
              </p:cNvSpPr>
              <p:nvPr/>
            </p:nvSpPr>
            <p:spPr bwMode="auto">
              <a:xfrm>
                <a:off x="3264" y="3390"/>
                <a:ext cx="30" cy="30"/>
              </a:xfrm>
              <a:custGeom>
                <a:avLst/>
                <a:gdLst>
                  <a:gd name="T0" fmla="*/ 2 w 59"/>
                  <a:gd name="T1" fmla="*/ 1 h 60"/>
                  <a:gd name="T2" fmla="*/ 2 w 59"/>
                  <a:gd name="T3" fmla="*/ 1 h 60"/>
                  <a:gd name="T4" fmla="*/ 2 w 59"/>
                  <a:gd name="T5" fmla="*/ 1 h 60"/>
                  <a:gd name="T6" fmla="*/ 2 w 59"/>
                  <a:gd name="T7" fmla="*/ 1 h 60"/>
                  <a:gd name="T8" fmla="*/ 2 w 59"/>
                  <a:gd name="T9" fmla="*/ 1 h 60"/>
                  <a:gd name="T10" fmla="*/ 2 w 59"/>
                  <a:gd name="T11" fmla="*/ 1 h 60"/>
                  <a:gd name="T12" fmla="*/ 2 w 59"/>
                  <a:gd name="T13" fmla="*/ 1 h 60"/>
                  <a:gd name="T14" fmla="*/ 2 w 59"/>
                  <a:gd name="T15" fmla="*/ 1 h 60"/>
                  <a:gd name="T16" fmla="*/ 1 w 59"/>
                  <a:gd name="T17" fmla="*/ 0 h 60"/>
                  <a:gd name="T18" fmla="*/ 1 w 59"/>
                  <a:gd name="T19" fmla="*/ 1 h 60"/>
                  <a:gd name="T20" fmla="*/ 1 w 59"/>
                  <a:gd name="T21" fmla="*/ 1 h 60"/>
                  <a:gd name="T22" fmla="*/ 1 w 59"/>
                  <a:gd name="T23" fmla="*/ 1 h 60"/>
                  <a:gd name="T24" fmla="*/ 0 w 59"/>
                  <a:gd name="T25" fmla="*/ 1 h 60"/>
                  <a:gd name="T26" fmla="*/ 1 w 59"/>
                  <a:gd name="T27" fmla="*/ 2 h 60"/>
                  <a:gd name="T28" fmla="*/ 1 w 59"/>
                  <a:gd name="T29" fmla="*/ 2 h 60"/>
                  <a:gd name="T30" fmla="*/ 1 w 59"/>
                  <a:gd name="T31" fmla="*/ 2 h 60"/>
                  <a:gd name="T32" fmla="*/ 1 w 59"/>
                  <a:gd name="T33" fmla="*/ 2 h 60"/>
                  <a:gd name="T34" fmla="*/ 1 w 59"/>
                  <a:gd name="T35" fmla="*/ 2 h 60"/>
                  <a:gd name="T36" fmla="*/ 1 w 59"/>
                  <a:gd name="T37" fmla="*/ 2 h 60"/>
                  <a:gd name="T38" fmla="*/ 1 w 59"/>
                  <a:gd name="T39" fmla="*/ 2 h 60"/>
                  <a:gd name="T40" fmla="*/ 1 w 59"/>
                  <a:gd name="T41" fmla="*/ 2 h 60"/>
                  <a:gd name="T42" fmla="*/ 2 w 59"/>
                  <a:gd name="T43" fmla="*/ 2 h 60"/>
                  <a:gd name="T44" fmla="*/ 2 w 59"/>
                  <a:gd name="T45" fmla="*/ 2 h 60"/>
                  <a:gd name="T46" fmla="*/ 2 w 59"/>
                  <a:gd name="T47" fmla="*/ 2 h 60"/>
                  <a:gd name="T48" fmla="*/ 2 w 59"/>
                  <a:gd name="T49" fmla="*/ 2 h 60"/>
                  <a:gd name="T50" fmla="*/ 2 w 59"/>
                  <a:gd name="T51" fmla="*/ 2 h 60"/>
                  <a:gd name="T52" fmla="*/ 2 w 59"/>
                  <a:gd name="T53" fmla="*/ 2 h 60"/>
                  <a:gd name="T54" fmla="*/ 2 w 59"/>
                  <a:gd name="T55" fmla="*/ 2 h 60"/>
                  <a:gd name="T56" fmla="*/ 2 w 59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9" h="60">
                    <a:moveTo>
                      <a:pt x="59" y="30"/>
                    </a:moveTo>
                    <a:lnTo>
                      <a:pt x="58" y="25"/>
                    </a:lnTo>
                    <a:lnTo>
                      <a:pt x="57" y="19"/>
                    </a:lnTo>
                    <a:lnTo>
                      <a:pt x="54" y="14"/>
                    </a:lnTo>
                    <a:lnTo>
                      <a:pt x="50" y="10"/>
                    </a:lnTo>
                    <a:lnTo>
                      <a:pt x="46" y="6"/>
                    </a:lnTo>
                    <a:lnTo>
                      <a:pt x="41" y="3"/>
                    </a:lnTo>
                    <a:lnTo>
                      <a:pt x="35" y="2"/>
                    </a:lnTo>
                    <a:lnTo>
                      <a:pt x="29" y="0"/>
                    </a:lnTo>
                    <a:lnTo>
                      <a:pt x="18" y="3"/>
                    </a:lnTo>
                    <a:lnTo>
                      <a:pt x="9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8"/>
                    </a:lnTo>
                    <a:lnTo>
                      <a:pt x="9" y="52"/>
                    </a:lnTo>
                    <a:lnTo>
                      <a:pt x="13" y="56"/>
                    </a:lnTo>
                    <a:lnTo>
                      <a:pt x="18" y="58"/>
                    </a:lnTo>
                    <a:lnTo>
                      <a:pt x="24" y="60"/>
                    </a:lnTo>
                    <a:lnTo>
                      <a:pt x="29" y="60"/>
                    </a:lnTo>
                    <a:lnTo>
                      <a:pt x="35" y="60"/>
                    </a:lnTo>
                    <a:lnTo>
                      <a:pt x="41" y="58"/>
                    </a:lnTo>
                    <a:lnTo>
                      <a:pt x="46" y="56"/>
                    </a:lnTo>
                    <a:lnTo>
                      <a:pt x="50" y="52"/>
                    </a:lnTo>
                    <a:lnTo>
                      <a:pt x="54" y="48"/>
                    </a:lnTo>
                    <a:lnTo>
                      <a:pt x="57" y="42"/>
                    </a:lnTo>
                    <a:lnTo>
                      <a:pt x="58" y="36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0" name="Freeform 291"/>
              <p:cNvSpPr>
                <a:spLocks/>
              </p:cNvSpPr>
              <p:nvPr/>
            </p:nvSpPr>
            <p:spPr bwMode="auto">
              <a:xfrm>
                <a:off x="3272" y="3397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0" y="29"/>
                    </a:lnTo>
                    <a:lnTo>
                      <a:pt x="7" y="28"/>
                    </a:lnTo>
                    <a:lnTo>
                      <a:pt x="5" y="26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2" y="10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4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4" y="4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1" name="Freeform 292"/>
              <p:cNvSpPr>
                <a:spLocks/>
              </p:cNvSpPr>
              <p:nvPr/>
            </p:nvSpPr>
            <p:spPr bwMode="auto">
              <a:xfrm>
                <a:off x="3480" y="3319"/>
                <a:ext cx="30" cy="30"/>
              </a:xfrm>
              <a:custGeom>
                <a:avLst/>
                <a:gdLst>
                  <a:gd name="T0" fmla="*/ 2 w 60"/>
                  <a:gd name="T1" fmla="*/ 1 h 60"/>
                  <a:gd name="T2" fmla="*/ 2 w 60"/>
                  <a:gd name="T3" fmla="*/ 1 h 60"/>
                  <a:gd name="T4" fmla="*/ 2 w 60"/>
                  <a:gd name="T5" fmla="*/ 1 h 60"/>
                  <a:gd name="T6" fmla="*/ 2 w 60"/>
                  <a:gd name="T7" fmla="*/ 1 h 60"/>
                  <a:gd name="T8" fmla="*/ 2 w 60"/>
                  <a:gd name="T9" fmla="*/ 1 h 60"/>
                  <a:gd name="T10" fmla="*/ 2 w 60"/>
                  <a:gd name="T11" fmla="*/ 1 h 60"/>
                  <a:gd name="T12" fmla="*/ 2 w 60"/>
                  <a:gd name="T13" fmla="*/ 1 h 60"/>
                  <a:gd name="T14" fmla="*/ 2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2 h 60"/>
                  <a:gd name="T28" fmla="*/ 1 w 60"/>
                  <a:gd name="T29" fmla="*/ 2 h 60"/>
                  <a:gd name="T30" fmla="*/ 1 w 60"/>
                  <a:gd name="T31" fmla="*/ 2 h 60"/>
                  <a:gd name="T32" fmla="*/ 1 w 60"/>
                  <a:gd name="T33" fmla="*/ 2 h 60"/>
                  <a:gd name="T34" fmla="*/ 1 w 60"/>
                  <a:gd name="T35" fmla="*/ 2 h 60"/>
                  <a:gd name="T36" fmla="*/ 1 w 60"/>
                  <a:gd name="T37" fmla="*/ 2 h 60"/>
                  <a:gd name="T38" fmla="*/ 1 w 60"/>
                  <a:gd name="T39" fmla="*/ 2 h 60"/>
                  <a:gd name="T40" fmla="*/ 1 w 60"/>
                  <a:gd name="T41" fmla="*/ 2 h 60"/>
                  <a:gd name="T42" fmla="*/ 2 w 60"/>
                  <a:gd name="T43" fmla="*/ 2 h 60"/>
                  <a:gd name="T44" fmla="*/ 2 w 60"/>
                  <a:gd name="T45" fmla="*/ 2 h 60"/>
                  <a:gd name="T46" fmla="*/ 2 w 60"/>
                  <a:gd name="T47" fmla="*/ 2 h 60"/>
                  <a:gd name="T48" fmla="*/ 2 w 60"/>
                  <a:gd name="T49" fmla="*/ 2 h 60"/>
                  <a:gd name="T50" fmla="*/ 2 w 60"/>
                  <a:gd name="T51" fmla="*/ 2 h 60"/>
                  <a:gd name="T52" fmla="*/ 2 w 60"/>
                  <a:gd name="T53" fmla="*/ 2 h 60"/>
                  <a:gd name="T54" fmla="*/ 2 w 60"/>
                  <a:gd name="T55" fmla="*/ 2 h 60"/>
                  <a:gd name="T56" fmla="*/ 2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3" y="41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2" name="Freeform 293"/>
              <p:cNvSpPr>
                <a:spLocks/>
              </p:cNvSpPr>
              <p:nvPr/>
            </p:nvSpPr>
            <p:spPr bwMode="auto">
              <a:xfrm>
                <a:off x="3487" y="3327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9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4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3" name="Freeform 294"/>
              <p:cNvSpPr>
                <a:spLocks/>
              </p:cNvSpPr>
              <p:nvPr/>
            </p:nvSpPr>
            <p:spPr bwMode="auto">
              <a:xfrm>
                <a:off x="3586" y="3398"/>
                <a:ext cx="30" cy="30"/>
              </a:xfrm>
              <a:custGeom>
                <a:avLst/>
                <a:gdLst>
                  <a:gd name="T0" fmla="*/ 2 w 60"/>
                  <a:gd name="T1" fmla="*/ 1 h 59"/>
                  <a:gd name="T2" fmla="*/ 2 w 60"/>
                  <a:gd name="T3" fmla="*/ 1 h 59"/>
                  <a:gd name="T4" fmla="*/ 2 w 60"/>
                  <a:gd name="T5" fmla="*/ 1 h 59"/>
                  <a:gd name="T6" fmla="*/ 2 w 60"/>
                  <a:gd name="T7" fmla="*/ 1 h 59"/>
                  <a:gd name="T8" fmla="*/ 2 w 60"/>
                  <a:gd name="T9" fmla="*/ 1 h 59"/>
                  <a:gd name="T10" fmla="*/ 2 w 60"/>
                  <a:gd name="T11" fmla="*/ 1 h 59"/>
                  <a:gd name="T12" fmla="*/ 2 w 60"/>
                  <a:gd name="T13" fmla="*/ 1 h 59"/>
                  <a:gd name="T14" fmla="*/ 2 w 60"/>
                  <a:gd name="T15" fmla="*/ 1 h 59"/>
                  <a:gd name="T16" fmla="*/ 1 w 60"/>
                  <a:gd name="T17" fmla="*/ 0 h 59"/>
                  <a:gd name="T18" fmla="*/ 1 w 60"/>
                  <a:gd name="T19" fmla="*/ 1 h 59"/>
                  <a:gd name="T20" fmla="*/ 1 w 60"/>
                  <a:gd name="T21" fmla="*/ 1 h 59"/>
                  <a:gd name="T22" fmla="*/ 1 w 60"/>
                  <a:gd name="T23" fmla="*/ 1 h 59"/>
                  <a:gd name="T24" fmla="*/ 0 w 60"/>
                  <a:gd name="T25" fmla="*/ 1 h 59"/>
                  <a:gd name="T26" fmla="*/ 1 w 60"/>
                  <a:gd name="T27" fmla="*/ 2 h 59"/>
                  <a:gd name="T28" fmla="*/ 1 w 60"/>
                  <a:gd name="T29" fmla="*/ 2 h 59"/>
                  <a:gd name="T30" fmla="*/ 1 w 60"/>
                  <a:gd name="T31" fmla="*/ 2 h 59"/>
                  <a:gd name="T32" fmla="*/ 1 w 60"/>
                  <a:gd name="T33" fmla="*/ 2 h 59"/>
                  <a:gd name="T34" fmla="*/ 1 w 60"/>
                  <a:gd name="T35" fmla="*/ 2 h 59"/>
                  <a:gd name="T36" fmla="*/ 1 w 60"/>
                  <a:gd name="T37" fmla="*/ 2 h 59"/>
                  <a:gd name="T38" fmla="*/ 1 w 60"/>
                  <a:gd name="T39" fmla="*/ 2 h 59"/>
                  <a:gd name="T40" fmla="*/ 1 w 60"/>
                  <a:gd name="T41" fmla="*/ 2 h 59"/>
                  <a:gd name="T42" fmla="*/ 2 w 60"/>
                  <a:gd name="T43" fmla="*/ 2 h 59"/>
                  <a:gd name="T44" fmla="*/ 2 w 60"/>
                  <a:gd name="T45" fmla="*/ 2 h 59"/>
                  <a:gd name="T46" fmla="*/ 2 w 60"/>
                  <a:gd name="T47" fmla="*/ 2 h 59"/>
                  <a:gd name="T48" fmla="*/ 2 w 60"/>
                  <a:gd name="T49" fmla="*/ 2 h 59"/>
                  <a:gd name="T50" fmla="*/ 2 w 60"/>
                  <a:gd name="T51" fmla="*/ 2 h 59"/>
                  <a:gd name="T52" fmla="*/ 2 w 60"/>
                  <a:gd name="T53" fmla="*/ 2 h 59"/>
                  <a:gd name="T54" fmla="*/ 2 w 60"/>
                  <a:gd name="T55" fmla="*/ 2 h 59"/>
                  <a:gd name="T56" fmla="*/ 2 w 60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6" y="13"/>
                    </a:lnTo>
                    <a:lnTo>
                      <a:pt x="52" y="9"/>
                    </a:lnTo>
                    <a:lnTo>
                      <a:pt x="48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3" y="41"/>
                    </a:lnTo>
                    <a:lnTo>
                      <a:pt x="6" y="47"/>
                    </a:lnTo>
                    <a:lnTo>
                      <a:pt x="10" y="51"/>
                    </a:lnTo>
                    <a:lnTo>
                      <a:pt x="14" y="55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8" y="55"/>
                    </a:lnTo>
                    <a:lnTo>
                      <a:pt x="52" y="51"/>
                    </a:lnTo>
                    <a:lnTo>
                      <a:pt x="56" y="47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4" name="Freeform 295"/>
              <p:cNvSpPr>
                <a:spLocks/>
              </p:cNvSpPr>
              <p:nvPr/>
            </p:nvSpPr>
            <p:spPr bwMode="auto">
              <a:xfrm>
                <a:off x="3594" y="3405"/>
                <a:ext cx="15" cy="15"/>
              </a:xfrm>
              <a:custGeom>
                <a:avLst/>
                <a:gdLst>
                  <a:gd name="T0" fmla="*/ 1 w 30"/>
                  <a:gd name="T1" fmla="*/ 1 h 29"/>
                  <a:gd name="T2" fmla="*/ 1 w 30"/>
                  <a:gd name="T3" fmla="*/ 1 h 29"/>
                  <a:gd name="T4" fmla="*/ 1 w 30"/>
                  <a:gd name="T5" fmla="*/ 1 h 29"/>
                  <a:gd name="T6" fmla="*/ 1 w 30"/>
                  <a:gd name="T7" fmla="*/ 1 h 29"/>
                  <a:gd name="T8" fmla="*/ 1 w 30"/>
                  <a:gd name="T9" fmla="*/ 1 h 29"/>
                  <a:gd name="T10" fmla="*/ 1 w 30"/>
                  <a:gd name="T11" fmla="*/ 1 h 29"/>
                  <a:gd name="T12" fmla="*/ 1 w 30"/>
                  <a:gd name="T13" fmla="*/ 1 h 29"/>
                  <a:gd name="T14" fmla="*/ 0 w 30"/>
                  <a:gd name="T15" fmla="*/ 1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1 w 30"/>
                  <a:gd name="T29" fmla="*/ 1 h 29"/>
                  <a:gd name="T30" fmla="*/ 1 w 30"/>
                  <a:gd name="T31" fmla="*/ 0 h 29"/>
                  <a:gd name="T32" fmla="*/ 1 w 30"/>
                  <a:gd name="T33" fmla="*/ 0 h 29"/>
                  <a:gd name="T34" fmla="*/ 1 w 30"/>
                  <a:gd name="T35" fmla="*/ 0 h 29"/>
                  <a:gd name="T36" fmla="*/ 1 w 30"/>
                  <a:gd name="T37" fmla="*/ 1 h 29"/>
                  <a:gd name="T38" fmla="*/ 1 w 30"/>
                  <a:gd name="T39" fmla="*/ 1 h 29"/>
                  <a:gd name="T40" fmla="*/ 1 w 30"/>
                  <a:gd name="T41" fmla="*/ 1 h 29"/>
                  <a:gd name="T42" fmla="*/ 1 w 30"/>
                  <a:gd name="T43" fmla="*/ 1 h 29"/>
                  <a:gd name="T44" fmla="*/ 1 w 30"/>
                  <a:gd name="T45" fmla="*/ 1 h 29"/>
                  <a:gd name="T46" fmla="*/ 1 w 30"/>
                  <a:gd name="T47" fmla="*/ 1 h 29"/>
                  <a:gd name="T48" fmla="*/ 1 w 30"/>
                  <a:gd name="T49" fmla="*/ 1 h 29"/>
                  <a:gd name="T50" fmla="*/ 1 w 30"/>
                  <a:gd name="T51" fmla="*/ 1 h 29"/>
                  <a:gd name="T52" fmla="*/ 1 w 30"/>
                  <a:gd name="T53" fmla="*/ 1 h 29"/>
                  <a:gd name="T54" fmla="*/ 1 w 30"/>
                  <a:gd name="T55" fmla="*/ 1 h 29"/>
                  <a:gd name="T56" fmla="*/ 1 w 30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3" y="29"/>
                    </a:lnTo>
                    <a:lnTo>
                      <a:pt x="11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6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6" y="4"/>
                    </a:lnTo>
                    <a:lnTo>
                      <a:pt x="28" y="6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6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5" name="Freeform 296"/>
              <p:cNvSpPr>
                <a:spLocks/>
              </p:cNvSpPr>
              <p:nvPr/>
            </p:nvSpPr>
            <p:spPr bwMode="auto">
              <a:xfrm>
                <a:off x="3541" y="3129"/>
                <a:ext cx="30" cy="30"/>
              </a:xfrm>
              <a:custGeom>
                <a:avLst/>
                <a:gdLst>
                  <a:gd name="T0" fmla="*/ 2 w 59"/>
                  <a:gd name="T1" fmla="*/ 1 h 60"/>
                  <a:gd name="T2" fmla="*/ 2 w 59"/>
                  <a:gd name="T3" fmla="*/ 1 h 60"/>
                  <a:gd name="T4" fmla="*/ 2 w 59"/>
                  <a:gd name="T5" fmla="*/ 1 h 60"/>
                  <a:gd name="T6" fmla="*/ 2 w 59"/>
                  <a:gd name="T7" fmla="*/ 1 h 60"/>
                  <a:gd name="T8" fmla="*/ 2 w 59"/>
                  <a:gd name="T9" fmla="*/ 1 h 60"/>
                  <a:gd name="T10" fmla="*/ 2 w 59"/>
                  <a:gd name="T11" fmla="*/ 1 h 60"/>
                  <a:gd name="T12" fmla="*/ 2 w 59"/>
                  <a:gd name="T13" fmla="*/ 1 h 60"/>
                  <a:gd name="T14" fmla="*/ 2 w 59"/>
                  <a:gd name="T15" fmla="*/ 0 h 60"/>
                  <a:gd name="T16" fmla="*/ 1 w 59"/>
                  <a:gd name="T17" fmla="*/ 0 h 60"/>
                  <a:gd name="T18" fmla="*/ 1 w 59"/>
                  <a:gd name="T19" fmla="*/ 1 h 60"/>
                  <a:gd name="T20" fmla="*/ 1 w 59"/>
                  <a:gd name="T21" fmla="*/ 1 h 60"/>
                  <a:gd name="T22" fmla="*/ 1 w 59"/>
                  <a:gd name="T23" fmla="*/ 1 h 60"/>
                  <a:gd name="T24" fmla="*/ 0 w 59"/>
                  <a:gd name="T25" fmla="*/ 1 h 60"/>
                  <a:gd name="T26" fmla="*/ 0 w 59"/>
                  <a:gd name="T27" fmla="*/ 2 h 60"/>
                  <a:gd name="T28" fmla="*/ 1 w 59"/>
                  <a:gd name="T29" fmla="*/ 2 h 60"/>
                  <a:gd name="T30" fmla="*/ 1 w 59"/>
                  <a:gd name="T31" fmla="*/ 2 h 60"/>
                  <a:gd name="T32" fmla="*/ 1 w 59"/>
                  <a:gd name="T33" fmla="*/ 2 h 60"/>
                  <a:gd name="T34" fmla="*/ 1 w 59"/>
                  <a:gd name="T35" fmla="*/ 2 h 60"/>
                  <a:gd name="T36" fmla="*/ 1 w 59"/>
                  <a:gd name="T37" fmla="*/ 2 h 60"/>
                  <a:gd name="T38" fmla="*/ 1 w 59"/>
                  <a:gd name="T39" fmla="*/ 2 h 60"/>
                  <a:gd name="T40" fmla="*/ 1 w 59"/>
                  <a:gd name="T41" fmla="*/ 2 h 60"/>
                  <a:gd name="T42" fmla="*/ 2 w 59"/>
                  <a:gd name="T43" fmla="*/ 2 h 60"/>
                  <a:gd name="T44" fmla="*/ 2 w 59"/>
                  <a:gd name="T45" fmla="*/ 2 h 60"/>
                  <a:gd name="T46" fmla="*/ 2 w 59"/>
                  <a:gd name="T47" fmla="*/ 2 h 60"/>
                  <a:gd name="T48" fmla="*/ 2 w 59"/>
                  <a:gd name="T49" fmla="*/ 2 h 60"/>
                  <a:gd name="T50" fmla="*/ 2 w 59"/>
                  <a:gd name="T51" fmla="*/ 2 h 60"/>
                  <a:gd name="T52" fmla="*/ 2 w 59"/>
                  <a:gd name="T53" fmla="*/ 2 h 60"/>
                  <a:gd name="T54" fmla="*/ 2 w 59"/>
                  <a:gd name="T55" fmla="*/ 2 h 60"/>
                  <a:gd name="T56" fmla="*/ 2 w 59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9" h="60">
                    <a:moveTo>
                      <a:pt x="59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5" y="12"/>
                    </a:lnTo>
                    <a:lnTo>
                      <a:pt x="51" y="8"/>
                    </a:lnTo>
                    <a:lnTo>
                      <a:pt x="47" y="4"/>
                    </a:lnTo>
                    <a:lnTo>
                      <a:pt x="41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3" y="41"/>
                    </a:lnTo>
                    <a:lnTo>
                      <a:pt x="5" y="46"/>
                    </a:lnTo>
                    <a:lnTo>
                      <a:pt x="9" y="50"/>
                    </a:lnTo>
                    <a:lnTo>
                      <a:pt x="13" y="54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7" y="54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6" name="Freeform 297"/>
              <p:cNvSpPr>
                <a:spLocks/>
              </p:cNvSpPr>
              <p:nvPr/>
            </p:nvSpPr>
            <p:spPr bwMode="auto">
              <a:xfrm>
                <a:off x="3549" y="3136"/>
                <a:ext cx="14" cy="15"/>
              </a:xfrm>
              <a:custGeom>
                <a:avLst/>
                <a:gdLst>
                  <a:gd name="T0" fmla="*/ 0 w 29"/>
                  <a:gd name="T1" fmla="*/ 1 h 28"/>
                  <a:gd name="T2" fmla="*/ 0 w 29"/>
                  <a:gd name="T3" fmla="*/ 1 h 28"/>
                  <a:gd name="T4" fmla="*/ 0 w 29"/>
                  <a:gd name="T5" fmla="*/ 1 h 28"/>
                  <a:gd name="T6" fmla="*/ 0 w 29"/>
                  <a:gd name="T7" fmla="*/ 1 h 28"/>
                  <a:gd name="T8" fmla="*/ 0 w 29"/>
                  <a:gd name="T9" fmla="*/ 1 h 28"/>
                  <a:gd name="T10" fmla="*/ 0 w 29"/>
                  <a:gd name="T11" fmla="*/ 1 h 28"/>
                  <a:gd name="T12" fmla="*/ 0 w 29"/>
                  <a:gd name="T13" fmla="*/ 1 h 28"/>
                  <a:gd name="T14" fmla="*/ 0 w 29"/>
                  <a:gd name="T15" fmla="*/ 1 h 28"/>
                  <a:gd name="T16" fmla="*/ 0 w 29"/>
                  <a:gd name="T17" fmla="*/ 1 h 28"/>
                  <a:gd name="T18" fmla="*/ 0 w 29"/>
                  <a:gd name="T19" fmla="*/ 1 h 28"/>
                  <a:gd name="T20" fmla="*/ 0 w 29"/>
                  <a:gd name="T21" fmla="*/ 1 h 28"/>
                  <a:gd name="T22" fmla="*/ 0 w 29"/>
                  <a:gd name="T23" fmla="*/ 1 h 28"/>
                  <a:gd name="T24" fmla="*/ 0 w 29"/>
                  <a:gd name="T25" fmla="*/ 1 h 28"/>
                  <a:gd name="T26" fmla="*/ 0 w 29"/>
                  <a:gd name="T27" fmla="*/ 1 h 28"/>
                  <a:gd name="T28" fmla="*/ 0 w 29"/>
                  <a:gd name="T29" fmla="*/ 1 h 28"/>
                  <a:gd name="T30" fmla="*/ 0 w 29"/>
                  <a:gd name="T31" fmla="*/ 0 h 28"/>
                  <a:gd name="T32" fmla="*/ 0 w 29"/>
                  <a:gd name="T33" fmla="*/ 0 h 28"/>
                  <a:gd name="T34" fmla="*/ 0 w 29"/>
                  <a:gd name="T35" fmla="*/ 0 h 28"/>
                  <a:gd name="T36" fmla="*/ 0 w 29"/>
                  <a:gd name="T37" fmla="*/ 1 h 28"/>
                  <a:gd name="T38" fmla="*/ 0 w 29"/>
                  <a:gd name="T39" fmla="*/ 1 h 28"/>
                  <a:gd name="T40" fmla="*/ 0 w 29"/>
                  <a:gd name="T41" fmla="*/ 1 h 28"/>
                  <a:gd name="T42" fmla="*/ 0 w 29"/>
                  <a:gd name="T43" fmla="*/ 1 h 28"/>
                  <a:gd name="T44" fmla="*/ 0 w 29"/>
                  <a:gd name="T45" fmla="*/ 1 h 28"/>
                  <a:gd name="T46" fmla="*/ 0 w 29"/>
                  <a:gd name="T47" fmla="*/ 1 h 28"/>
                  <a:gd name="T48" fmla="*/ 0 w 29"/>
                  <a:gd name="T49" fmla="*/ 1 h 28"/>
                  <a:gd name="T50" fmla="*/ 0 w 29"/>
                  <a:gd name="T51" fmla="*/ 1 h 28"/>
                  <a:gd name="T52" fmla="*/ 0 w 29"/>
                  <a:gd name="T53" fmla="*/ 1 h 28"/>
                  <a:gd name="T54" fmla="*/ 0 w 29"/>
                  <a:gd name="T55" fmla="*/ 1 h 28"/>
                  <a:gd name="T56" fmla="*/ 0 w 29"/>
                  <a:gd name="T57" fmla="*/ 1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9" h="28">
                    <a:moveTo>
                      <a:pt x="15" y="28"/>
                    </a:moveTo>
                    <a:lnTo>
                      <a:pt x="12" y="28"/>
                    </a:lnTo>
                    <a:lnTo>
                      <a:pt x="10" y="27"/>
                    </a:lnTo>
                    <a:lnTo>
                      <a:pt x="6" y="26"/>
                    </a:lnTo>
                    <a:lnTo>
                      <a:pt x="4" y="25"/>
                    </a:lnTo>
                    <a:lnTo>
                      <a:pt x="3" y="23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8" y="9"/>
                    </a:lnTo>
                    <a:lnTo>
                      <a:pt x="29" y="11"/>
                    </a:lnTo>
                    <a:lnTo>
                      <a:pt x="29" y="15"/>
                    </a:lnTo>
                    <a:lnTo>
                      <a:pt x="28" y="20"/>
                    </a:lnTo>
                    <a:lnTo>
                      <a:pt x="26" y="25"/>
                    </a:lnTo>
                    <a:lnTo>
                      <a:pt x="21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7" name="Freeform 298"/>
              <p:cNvSpPr>
                <a:spLocks/>
              </p:cNvSpPr>
              <p:nvPr/>
            </p:nvSpPr>
            <p:spPr bwMode="auto">
              <a:xfrm>
                <a:off x="3696" y="3110"/>
                <a:ext cx="30" cy="30"/>
              </a:xfrm>
              <a:custGeom>
                <a:avLst/>
                <a:gdLst>
                  <a:gd name="T0" fmla="*/ 2 w 60"/>
                  <a:gd name="T1" fmla="*/ 1 h 60"/>
                  <a:gd name="T2" fmla="*/ 2 w 60"/>
                  <a:gd name="T3" fmla="*/ 1 h 60"/>
                  <a:gd name="T4" fmla="*/ 2 w 60"/>
                  <a:gd name="T5" fmla="*/ 1 h 60"/>
                  <a:gd name="T6" fmla="*/ 2 w 60"/>
                  <a:gd name="T7" fmla="*/ 1 h 60"/>
                  <a:gd name="T8" fmla="*/ 2 w 60"/>
                  <a:gd name="T9" fmla="*/ 1 h 60"/>
                  <a:gd name="T10" fmla="*/ 2 w 60"/>
                  <a:gd name="T11" fmla="*/ 1 h 60"/>
                  <a:gd name="T12" fmla="*/ 2 w 60"/>
                  <a:gd name="T13" fmla="*/ 1 h 60"/>
                  <a:gd name="T14" fmla="*/ 2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2 h 60"/>
                  <a:gd name="T28" fmla="*/ 1 w 60"/>
                  <a:gd name="T29" fmla="*/ 2 h 60"/>
                  <a:gd name="T30" fmla="*/ 1 w 60"/>
                  <a:gd name="T31" fmla="*/ 2 h 60"/>
                  <a:gd name="T32" fmla="*/ 1 w 60"/>
                  <a:gd name="T33" fmla="*/ 2 h 60"/>
                  <a:gd name="T34" fmla="*/ 1 w 60"/>
                  <a:gd name="T35" fmla="*/ 2 h 60"/>
                  <a:gd name="T36" fmla="*/ 1 w 60"/>
                  <a:gd name="T37" fmla="*/ 2 h 60"/>
                  <a:gd name="T38" fmla="*/ 1 w 60"/>
                  <a:gd name="T39" fmla="*/ 2 h 60"/>
                  <a:gd name="T40" fmla="*/ 1 w 60"/>
                  <a:gd name="T41" fmla="*/ 2 h 60"/>
                  <a:gd name="T42" fmla="*/ 2 w 60"/>
                  <a:gd name="T43" fmla="*/ 2 h 60"/>
                  <a:gd name="T44" fmla="*/ 2 w 60"/>
                  <a:gd name="T45" fmla="*/ 2 h 60"/>
                  <a:gd name="T46" fmla="*/ 2 w 60"/>
                  <a:gd name="T47" fmla="*/ 2 h 60"/>
                  <a:gd name="T48" fmla="*/ 2 w 60"/>
                  <a:gd name="T49" fmla="*/ 2 h 60"/>
                  <a:gd name="T50" fmla="*/ 2 w 60"/>
                  <a:gd name="T51" fmla="*/ 2 h 60"/>
                  <a:gd name="T52" fmla="*/ 2 w 60"/>
                  <a:gd name="T53" fmla="*/ 2 h 60"/>
                  <a:gd name="T54" fmla="*/ 2 w 60"/>
                  <a:gd name="T55" fmla="*/ 2 h 60"/>
                  <a:gd name="T56" fmla="*/ 2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3"/>
                    </a:lnTo>
                    <a:lnTo>
                      <a:pt x="51" y="9"/>
                    </a:lnTo>
                    <a:lnTo>
                      <a:pt x="46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9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6" y="55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8" name="Freeform 299"/>
              <p:cNvSpPr>
                <a:spLocks/>
              </p:cNvSpPr>
              <p:nvPr/>
            </p:nvSpPr>
            <p:spPr bwMode="auto">
              <a:xfrm>
                <a:off x="3703" y="3117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9" name="Freeform 300"/>
              <p:cNvSpPr>
                <a:spLocks/>
              </p:cNvSpPr>
              <p:nvPr/>
            </p:nvSpPr>
            <p:spPr bwMode="auto">
              <a:xfrm>
                <a:off x="3669" y="3257"/>
                <a:ext cx="30" cy="30"/>
              </a:xfrm>
              <a:custGeom>
                <a:avLst/>
                <a:gdLst>
                  <a:gd name="T0" fmla="*/ 2 w 60"/>
                  <a:gd name="T1" fmla="*/ 1 h 60"/>
                  <a:gd name="T2" fmla="*/ 2 w 60"/>
                  <a:gd name="T3" fmla="*/ 1 h 60"/>
                  <a:gd name="T4" fmla="*/ 2 w 60"/>
                  <a:gd name="T5" fmla="*/ 1 h 60"/>
                  <a:gd name="T6" fmla="*/ 2 w 60"/>
                  <a:gd name="T7" fmla="*/ 1 h 60"/>
                  <a:gd name="T8" fmla="*/ 2 w 60"/>
                  <a:gd name="T9" fmla="*/ 1 h 60"/>
                  <a:gd name="T10" fmla="*/ 2 w 60"/>
                  <a:gd name="T11" fmla="*/ 1 h 60"/>
                  <a:gd name="T12" fmla="*/ 2 w 60"/>
                  <a:gd name="T13" fmla="*/ 1 h 60"/>
                  <a:gd name="T14" fmla="*/ 2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2 h 60"/>
                  <a:gd name="T28" fmla="*/ 1 w 60"/>
                  <a:gd name="T29" fmla="*/ 2 h 60"/>
                  <a:gd name="T30" fmla="*/ 1 w 60"/>
                  <a:gd name="T31" fmla="*/ 2 h 60"/>
                  <a:gd name="T32" fmla="*/ 1 w 60"/>
                  <a:gd name="T33" fmla="*/ 2 h 60"/>
                  <a:gd name="T34" fmla="*/ 1 w 60"/>
                  <a:gd name="T35" fmla="*/ 2 h 60"/>
                  <a:gd name="T36" fmla="*/ 1 w 60"/>
                  <a:gd name="T37" fmla="*/ 2 h 60"/>
                  <a:gd name="T38" fmla="*/ 1 w 60"/>
                  <a:gd name="T39" fmla="*/ 2 h 60"/>
                  <a:gd name="T40" fmla="*/ 1 w 60"/>
                  <a:gd name="T41" fmla="*/ 2 h 60"/>
                  <a:gd name="T42" fmla="*/ 2 w 60"/>
                  <a:gd name="T43" fmla="*/ 2 h 60"/>
                  <a:gd name="T44" fmla="*/ 2 w 60"/>
                  <a:gd name="T45" fmla="*/ 2 h 60"/>
                  <a:gd name="T46" fmla="*/ 2 w 60"/>
                  <a:gd name="T47" fmla="*/ 2 h 60"/>
                  <a:gd name="T48" fmla="*/ 2 w 60"/>
                  <a:gd name="T49" fmla="*/ 2 h 60"/>
                  <a:gd name="T50" fmla="*/ 2 w 60"/>
                  <a:gd name="T51" fmla="*/ 2 h 60"/>
                  <a:gd name="T52" fmla="*/ 2 w 60"/>
                  <a:gd name="T53" fmla="*/ 2 h 60"/>
                  <a:gd name="T54" fmla="*/ 2 w 60"/>
                  <a:gd name="T55" fmla="*/ 2 h 60"/>
                  <a:gd name="T56" fmla="*/ 2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8" y="19"/>
                    </a:lnTo>
                    <a:lnTo>
                      <a:pt x="54" y="14"/>
                    </a:lnTo>
                    <a:lnTo>
                      <a:pt x="51" y="10"/>
                    </a:lnTo>
                    <a:lnTo>
                      <a:pt x="46" y="6"/>
                    </a:lnTo>
                    <a:lnTo>
                      <a:pt x="42" y="3"/>
                    </a:lnTo>
                    <a:lnTo>
                      <a:pt x="36" y="2"/>
                    </a:lnTo>
                    <a:lnTo>
                      <a:pt x="30" y="0"/>
                    </a:lnTo>
                    <a:lnTo>
                      <a:pt x="19" y="3"/>
                    </a:lnTo>
                    <a:lnTo>
                      <a:pt x="9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5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5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0" name="Freeform 301"/>
              <p:cNvSpPr>
                <a:spLocks/>
              </p:cNvSpPr>
              <p:nvPr/>
            </p:nvSpPr>
            <p:spPr bwMode="auto">
              <a:xfrm>
                <a:off x="3677" y="3264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1" name="Freeform 302"/>
              <p:cNvSpPr>
                <a:spLocks/>
              </p:cNvSpPr>
              <p:nvPr/>
            </p:nvSpPr>
            <p:spPr bwMode="auto">
              <a:xfrm>
                <a:off x="3693" y="3382"/>
                <a:ext cx="30" cy="30"/>
              </a:xfrm>
              <a:custGeom>
                <a:avLst/>
                <a:gdLst>
                  <a:gd name="T0" fmla="*/ 2 w 58"/>
                  <a:gd name="T1" fmla="*/ 1 h 59"/>
                  <a:gd name="T2" fmla="*/ 2 w 58"/>
                  <a:gd name="T3" fmla="*/ 1 h 59"/>
                  <a:gd name="T4" fmla="*/ 2 w 58"/>
                  <a:gd name="T5" fmla="*/ 1 h 59"/>
                  <a:gd name="T6" fmla="*/ 2 w 58"/>
                  <a:gd name="T7" fmla="*/ 1 h 59"/>
                  <a:gd name="T8" fmla="*/ 2 w 58"/>
                  <a:gd name="T9" fmla="*/ 1 h 59"/>
                  <a:gd name="T10" fmla="*/ 2 w 58"/>
                  <a:gd name="T11" fmla="*/ 1 h 59"/>
                  <a:gd name="T12" fmla="*/ 2 w 58"/>
                  <a:gd name="T13" fmla="*/ 1 h 59"/>
                  <a:gd name="T14" fmla="*/ 2 w 58"/>
                  <a:gd name="T15" fmla="*/ 0 h 59"/>
                  <a:gd name="T16" fmla="*/ 1 w 58"/>
                  <a:gd name="T17" fmla="*/ 0 h 59"/>
                  <a:gd name="T18" fmla="*/ 1 w 58"/>
                  <a:gd name="T19" fmla="*/ 1 h 59"/>
                  <a:gd name="T20" fmla="*/ 1 w 58"/>
                  <a:gd name="T21" fmla="*/ 1 h 59"/>
                  <a:gd name="T22" fmla="*/ 1 w 58"/>
                  <a:gd name="T23" fmla="*/ 1 h 59"/>
                  <a:gd name="T24" fmla="*/ 0 w 58"/>
                  <a:gd name="T25" fmla="*/ 1 h 59"/>
                  <a:gd name="T26" fmla="*/ 0 w 58"/>
                  <a:gd name="T27" fmla="*/ 2 h 59"/>
                  <a:gd name="T28" fmla="*/ 1 w 58"/>
                  <a:gd name="T29" fmla="*/ 2 h 59"/>
                  <a:gd name="T30" fmla="*/ 1 w 58"/>
                  <a:gd name="T31" fmla="*/ 2 h 59"/>
                  <a:gd name="T32" fmla="*/ 1 w 58"/>
                  <a:gd name="T33" fmla="*/ 2 h 59"/>
                  <a:gd name="T34" fmla="*/ 1 w 58"/>
                  <a:gd name="T35" fmla="*/ 2 h 59"/>
                  <a:gd name="T36" fmla="*/ 1 w 58"/>
                  <a:gd name="T37" fmla="*/ 2 h 59"/>
                  <a:gd name="T38" fmla="*/ 1 w 58"/>
                  <a:gd name="T39" fmla="*/ 2 h 59"/>
                  <a:gd name="T40" fmla="*/ 1 w 58"/>
                  <a:gd name="T41" fmla="*/ 2 h 59"/>
                  <a:gd name="T42" fmla="*/ 2 w 58"/>
                  <a:gd name="T43" fmla="*/ 2 h 59"/>
                  <a:gd name="T44" fmla="*/ 2 w 58"/>
                  <a:gd name="T45" fmla="*/ 2 h 59"/>
                  <a:gd name="T46" fmla="*/ 2 w 58"/>
                  <a:gd name="T47" fmla="*/ 2 h 59"/>
                  <a:gd name="T48" fmla="*/ 2 w 58"/>
                  <a:gd name="T49" fmla="*/ 2 h 59"/>
                  <a:gd name="T50" fmla="*/ 2 w 58"/>
                  <a:gd name="T51" fmla="*/ 2 h 59"/>
                  <a:gd name="T52" fmla="*/ 2 w 58"/>
                  <a:gd name="T53" fmla="*/ 2 h 59"/>
                  <a:gd name="T54" fmla="*/ 2 w 58"/>
                  <a:gd name="T55" fmla="*/ 2 h 59"/>
                  <a:gd name="T56" fmla="*/ 2 w 58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8" h="59">
                    <a:moveTo>
                      <a:pt x="58" y="29"/>
                    </a:moveTo>
                    <a:lnTo>
                      <a:pt x="58" y="23"/>
                    </a:lnTo>
                    <a:lnTo>
                      <a:pt x="56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0" y="3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3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8" y="57"/>
                    </a:lnTo>
                    <a:lnTo>
                      <a:pt x="23" y="59"/>
                    </a:lnTo>
                    <a:lnTo>
                      <a:pt x="28" y="59"/>
                    </a:lnTo>
                    <a:lnTo>
                      <a:pt x="34" y="59"/>
                    </a:lnTo>
                    <a:lnTo>
                      <a:pt x="40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6" y="41"/>
                    </a:lnTo>
                    <a:lnTo>
                      <a:pt x="58" y="35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2" name="Freeform 303"/>
              <p:cNvSpPr>
                <a:spLocks/>
              </p:cNvSpPr>
              <p:nvPr/>
            </p:nvSpPr>
            <p:spPr bwMode="auto">
              <a:xfrm>
                <a:off x="3701" y="3390"/>
                <a:ext cx="14" cy="14"/>
              </a:xfrm>
              <a:custGeom>
                <a:avLst/>
                <a:gdLst>
                  <a:gd name="T0" fmla="*/ 1 w 28"/>
                  <a:gd name="T1" fmla="*/ 0 h 29"/>
                  <a:gd name="T2" fmla="*/ 1 w 28"/>
                  <a:gd name="T3" fmla="*/ 0 h 29"/>
                  <a:gd name="T4" fmla="*/ 1 w 28"/>
                  <a:gd name="T5" fmla="*/ 0 h 29"/>
                  <a:gd name="T6" fmla="*/ 1 w 28"/>
                  <a:gd name="T7" fmla="*/ 0 h 29"/>
                  <a:gd name="T8" fmla="*/ 1 w 28"/>
                  <a:gd name="T9" fmla="*/ 0 h 29"/>
                  <a:gd name="T10" fmla="*/ 1 w 28"/>
                  <a:gd name="T11" fmla="*/ 0 h 29"/>
                  <a:gd name="T12" fmla="*/ 1 w 28"/>
                  <a:gd name="T13" fmla="*/ 0 h 29"/>
                  <a:gd name="T14" fmla="*/ 0 w 28"/>
                  <a:gd name="T15" fmla="*/ 0 h 29"/>
                  <a:gd name="T16" fmla="*/ 0 w 28"/>
                  <a:gd name="T17" fmla="*/ 0 h 29"/>
                  <a:gd name="T18" fmla="*/ 0 w 28"/>
                  <a:gd name="T19" fmla="*/ 0 h 29"/>
                  <a:gd name="T20" fmla="*/ 1 w 28"/>
                  <a:gd name="T21" fmla="*/ 0 h 29"/>
                  <a:gd name="T22" fmla="*/ 1 w 28"/>
                  <a:gd name="T23" fmla="*/ 0 h 29"/>
                  <a:gd name="T24" fmla="*/ 1 w 28"/>
                  <a:gd name="T25" fmla="*/ 0 h 29"/>
                  <a:gd name="T26" fmla="*/ 1 w 28"/>
                  <a:gd name="T27" fmla="*/ 0 h 29"/>
                  <a:gd name="T28" fmla="*/ 1 w 28"/>
                  <a:gd name="T29" fmla="*/ 0 h 29"/>
                  <a:gd name="T30" fmla="*/ 1 w 28"/>
                  <a:gd name="T31" fmla="*/ 0 h 29"/>
                  <a:gd name="T32" fmla="*/ 1 w 28"/>
                  <a:gd name="T33" fmla="*/ 0 h 29"/>
                  <a:gd name="T34" fmla="*/ 1 w 28"/>
                  <a:gd name="T35" fmla="*/ 0 h 29"/>
                  <a:gd name="T36" fmla="*/ 1 w 28"/>
                  <a:gd name="T37" fmla="*/ 0 h 29"/>
                  <a:gd name="T38" fmla="*/ 1 w 28"/>
                  <a:gd name="T39" fmla="*/ 0 h 29"/>
                  <a:gd name="T40" fmla="*/ 1 w 28"/>
                  <a:gd name="T41" fmla="*/ 0 h 29"/>
                  <a:gd name="T42" fmla="*/ 1 w 28"/>
                  <a:gd name="T43" fmla="*/ 0 h 29"/>
                  <a:gd name="T44" fmla="*/ 1 w 28"/>
                  <a:gd name="T45" fmla="*/ 0 h 29"/>
                  <a:gd name="T46" fmla="*/ 1 w 28"/>
                  <a:gd name="T47" fmla="*/ 0 h 29"/>
                  <a:gd name="T48" fmla="*/ 1 w 28"/>
                  <a:gd name="T49" fmla="*/ 0 h 29"/>
                  <a:gd name="T50" fmla="*/ 1 w 28"/>
                  <a:gd name="T51" fmla="*/ 0 h 29"/>
                  <a:gd name="T52" fmla="*/ 1 w 28"/>
                  <a:gd name="T53" fmla="*/ 0 h 29"/>
                  <a:gd name="T54" fmla="*/ 1 w 28"/>
                  <a:gd name="T55" fmla="*/ 0 h 29"/>
                  <a:gd name="T56" fmla="*/ 1 w 28"/>
                  <a:gd name="T57" fmla="*/ 0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8" h="29">
                    <a:moveTo>
                      <a:pt x="13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5" y="27"/>
                    </a:lnTo>
                    <a:lnTo>
                      <a:pt x="3" y="25"/>
                    </a:lnTo>
                    <a:lnTo>
                      <a:pt x="2" y="22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3" y="4"/>
                    </a:lnTo>
                    <a:lnTo>
                      <a:pt x="5" y="3"/>
                    </a:lnTo>
                    <a:lnTo>
                      <a:pt x="9" y="2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19" y="2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7" y="8"/>
                    </a:lnTo>
                    <a:lnTo>
                      <a:pt x="28" y="12"/>
                    </a:lnTo>
                    <a:lnTo>
                      <a:pt x="28" y="14"/>
                    </a:lnTo>
                    <a:lnTo>
                      <a:pt x="27" y="20"/>
                    </a:lnTo>
                    <a:lnTo>
                      <a:pt x="25" y="25"/>
                    </a:lnTo>
                    <a:lnTo>
                      <a:pt x="19" y="28"/>
                    </a:lnTo>
                    <a:lnTo>
                      <a:pt x="13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3" name="Freeform 304"/>
              <p:cNvSpPr>
                <a:spLocks/>
              </p:cNvSpPr>
              <p:nvPr/>
            </p:nvSpPr>
            <p:spPr bwMode="auto">
              <a:xfrm>
                <a:off x="3842" y="3409"/>
                <a:ext cx="30" cy="30"/>
              </a:xfrm>
              <a:custGeom>
                <a:avLst/>
                <a:gdLst>
                  <a:gd name="T0" fmla="*/ 2 w 60"/>
                  <a:gd name="T1" fmla="*/ 1 h 58"/>
                  <a:gd name="T2" fmla="*/ 2 w 60"/>
                  <a:gd name="T3" fmla="*/ 1 h 58"/>
                  <a:gd name="T4" fmla="*/ 2 w 60"/>
                  <a:gd name="T5" fmla="*/ 1 h 58"/>
                  <a:gd name="T6" fmla="*/ 2 w 60"/>
                  <a:gd name="T7" fmla="*/ 1 h 58"/>
                  <a:gd name="T8" fmla="*/ 2 w 60"/>
                  <a:gd name="T9" fmla="*/ 1 h 58"/>
                  <a:gd name="T10" fmla="*/ 2 w 60"/>
                  <a:gd name="T11" fmla="*/ 1 h 58"/>
                  <a:gd name="T12" fmla="*/ 2 w 60"/>
                  <a:gd name="T13" fmla="*/ 1 h 58"/>
                  <a:gd name="T14" fmla="*/ 2 w 60"/>
                  <a:gd name="T15" fmla="*/ 0 h 58"/>
                  <a:gd name="T16" fmla="*/ 1 w 60"/>
                  <a:gd name="T17" fmla="*/ 0 h 58"/>
                  <a:gd name="T18" fmla="*/ 1 w 60"/>
                  <a:gd name="T19" fmla="*/ 1 h 58"/>
                  <a:gd name="T20" fmla="*/ 1 w 60"/>
                  <a:gd name="T21" fmla="*/ 1 h 58"/>
                  <a:gd name="T22" fmla="*/ 1 w 60"/>
                  <a:gd name="T23" fmla="*/ 1 h 58"/>
                  <a:gd name="T24" fmla="*/ 0 w 60"/>
                  <a:gd name="T25" fmla="*/ 1 h 58"/>
                  <a:gd name="T26" fmla="*/ 1 w 60"/>
                  <a:gd name="T27" fmla="*/ 2 h 58"/>
                  <a:gd name="T28" fmla="*/ 1 w 60"/>
                  <a:gd name="T29" fmla="*/ 2 h 58"/>
                  <a:gd name="T30" fmla="*/ 1 w 60"/>
                  <a:gd name="T31" fmla="*/ 2 h 58"/>
                  <a:gd name="T32" fmla="*/ 1 w 60"/>
                  <a:gd name="T33" fmla="*/ 2 h 58"/>
                  <a:gd name="T34" fmla="*/ 1 w 60"/>
                  <a:gd name="T35" fmla="*/ 2 h 58"/>
                  <a:gd name="T36" fmla="*/ 1 w 60"/>
                  <a:gd name="T37" fmla="*/ 2 h 58"/>
                  <a:gd name="T38" fmla="*/ 1 w 60"/>
                  <a:gd name="T39" fmla="*/ 2 h 58"/>
                  <a:gd name="T40" fmla="*/ 1 w 60"/>
                  <a:gd name="T41" fmla="*/ 2 h 58"/>
                  <a:gd name="T42" fmla="*/ 2 w 60"/>
                  <a:gd name="T43" fmla="*/ 2 h 58"/>
                  <a:gd name="T44" fmla="*/ 2 w 60"/>
                  <a:gd name="T45" fmla="*/ 2 h 58"/>
                  <a:gd name="T46" fmla="*/ 2 w 60"/>
                  <a:gd name="T47" fmla="*/ 2 h 58"/>
                  <a:gd name="T48" fmla="*/ 2 w 60"/>
                  <a:gd name="T49" fmla="*/ 2 h 58"/>
                  <a:gd name="T50" fmla="*/ 2 w 60"/>
                  <a:gd name="T51" fmla="*/ 2 h 58"/>
                  <a:gd name="T52" fmla="*/ 2 w 60"/>
                  <a:gd name="T53" fmla="*/ 2 h 58"/>
                  <a:gd name="T54" fmla="*/ 2 w 60"/>
                  <a:gd name="T55" fmla="*/ 2 h 58"/>
                  <a:gd name="T56" fmla="*/ 2 w 60"/>
                  <a:gd name="T57" fmla="*/ 1 h 5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8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8" y="8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0"/>
                    </a:lnTo>
                    <a:lnTo>
                      <a:pt x="4" y="46"/>
                    </a:lnTo>
                    <a:lnTo>
                      <a:pt x="8" y="50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24" y="58"/>
                    </a:lnTo>
                    <a:lnTo>
                      <a:pt x="30" y="58"/>
                    </a:lnTo>
                    <a:lnTo>
                      <a:pt x="36" y="58"/>
                    </a:lnTo>
                    <a:lnTo>
                      <a:pt x="41" y="56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7" y="40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4" name="Freeform 305"/>
              <p:cNvSpPr>
                <a:spLocks/>
              </p:cNvSpPr>
              <p:nvPr/>
            </p:nvSpPr>
            <p:spPr bwMode="auto">
              <a:xfrm>
                <a:off x="3850" y="3417"/>
                <a:ext cx="15" cy="14"/>
              </a:xfrm>
              <a:custGeom>
                <a:avLst/>
                <a:gdLst>
                  <a:gd name="T0" fmla="*/ 1 w 30"/>
                  <a:gd name="T1" fmla="*/ 1 h 28"/>
                  <a:gd name="T2" fmla="*/ 1 w 30"/>
                  <a:gd name="T3" fmla="*/ 1 h 28"/>
                  <a:gd name="T4" fmla="*/ 1 w 30"/>
                  <a:gd name="T5" fmla="*/ 1 h 28"/>
                  <a:gd name="T6" fmla="*/ 1 w 30"/>
                  <a:gd name="T7" fmla="*/ 1 h 28"/>
                  <a:gd name="T8" fmla="*/ 1 w 30"/>
                  <a:gd name="T9" fmla="*/ 1 h 28"/>
                  <a:gd name="T10" fmla="*/ 1 w 30"/>
                  <a:gd name="T11" fmla="*/ 1 h 28"/>
                  <a:gd name="T12" fmla="*/ 1 w 30"/>
                  <a:gd name="T13" fmla="*/ 1 h 28"/>
                  <a:gd name="T14" fmla="*/ 0 w 30"/>
                  <a:gd name="T15" fmla="*/ 1 h 28"/>
                  <a:gd name="T16" fmla="*/ 0 w 30"/>
                  <a:gd name="T17" fmla="*/ 1 h 28"/>
                  <a:gd name="T18" fmla="*/ 0 w 30"/>
                  <a:gd name="T19" fmla="*/ 1 h 28"/>
                  <a:gd name="T20" fmla="*/ 1 w 30"/>
                  <a:gd name="T21" fmla="*/ 1 h 28"/>
                  <a:gd name="T22" fmla="*/ 1 w 30"/>
                  <a:gd name="T23" fmla="*/ 1 h 28"/>
                  <a:gd name="T24" fmla="*/ 1 w 30"/>
                  <a:gd name="T25" fmla="*/ 1 h 28"/>
                  <a:gd name="T26" fmla="*/ 1 w 30"/>
                  <a:gd name="T27" fmla="*/ 1 h 28"/>
                  <a:gd name="T28" fmla="*/ 1 w 30"/>
                  <a:gd name="T29" fmla="*/ 1 h 28"/>
                  <a:gd name="T30" fmla="*/ 1 w 30"/>
                  <a:gd name="T31" fmla="*/ 0 h 28"/>
                  <a:gd name="T32" fmla="*/ 1 w 30"/>
                  <a:gd name="T33" fmla="*/ 0 h 28"/>
                  <a:gd name="T34" fmla="*/ 1 w 30"/>
                  <a:gd name="T35" fmla="*/ 0 h 28"/>
                  <a:gd name="T36" fmla="*/ 1 w 30"/>
                  <a:gd name="T37" fmla="*/ 1 h 28"/>
                  <a:gd name="T38" fmla="*/ 1 w 30"/>
                  <a:gd name="T39" fmla="*/ 1 h 28"/>
                  <a:gd name="T40" fmla="*/ 1 w 30"/>
                  <a:gd name="T41" fmla="*/ 1 h 28"/>
                  <a:gd name="T42" fmla="*/ 1 w 30"/>
                  <a:gd name="T43" fmla="*/ 1 h 28"/>
                  <a:gd name="T44" fmla="*/ 1 w 30"/>
                  <a:gd name="T45" fmla="*/ 1 h 28"/>
                  <a:gd name="T46" fmla="*/ 1 w 30"/>
                  <a:gd name="T47" fmla="*/ 1 h 28"/>
                  <a:gd name="T48" fmla="*/ 1 w 30"/>
                  <a:gd name="T49" fmla="*/ 1 h 28"/>
                  <a:gd name="T50" fmla="*/ 1 w 30"/>
                  <a:gd name="T51" fmla="*/ 1 h 28"/>
                  <a:gd name="T52" fmla="*/ 1 w 30"/>
                  <a:gd name="T53" fmla="*/ 1 h 28"/>
                  <a:gd name="T54" fmla="*/ 1 w 30"/>
                  <a:gd name="T55" fmla="*/ 1 h 28"/>
                  <a:gd name="T56" fmla="*/ 1 w 30"/>
                  <a:gd name="T57" fmla="*/ 1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8">
                    <a:moveTo>
                      <a:pt x="15" y="28"/>
                    </a:moveTo>
                    <a:lnTo>
                      <a:pt x="11" y="28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5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5" y="3"/>
                    </a:lnTo>
                    <a:lnTo>
                      <a:pt x="26" y="5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5" name="Freeform 306"/>
              <p:cNvSpPr>
                <a:spLocks/>
              </p:cNvSpPr>
              <p:nvPr/>
            </p:nvSpPr>
            <p:spPr bwMode="auto">
              <a:xfrm>
                <a:off x="3869" y="3310"/>
                <a:ext cx="30" cy="30"/>
              </a:xfrm>
              <a:custGeom>
                <a:avLst/>
                <a:gdLst>
                  <a:gd name="T0" fmla="*/ 2 w 60"/>
                  <a:gd name="T1" fmla="*/ 1 h 59"/>
                  <a:gd name="T2" fmla="*/ 2 w 60"/>
                  <a:gd name="T3" fmla="*/ 1 h 59"/>
                  <a:gd name="T4" fmla="*/ 2 w 60"/>
                  <a:gd name="T5" fmla="*/ 1 h 59"/>
                  <a:gd name="T6" fmla="*/ 2 w 60"/>
                  <a:gd name="T7" fmla="*/ 1 h 59"/>
                  <a:gd name="T8" fmla="*/ 2 w 60"/>
                  <a:gd name="T9" fmla="*/ 1 h 59"/>
                  <a:gd name="T10" fmla="*/ 2 w 60"/>
                  <a:gd name="T11" fmla="*/ 1 h 59"/>
                  <a:gd name="T12" fmla="*/ 2 w 60"/>
                  <a:gd name="T13" fmla="*/ 1 h 59"/>
                  <a:gd name="T14" fmla="*/ 2 w 60"/>
                  <a:gd name="T15" fmla="*/ 0 h 59"/>
                  <a:gd name="T16" fmla="*/ 1 w 60"/>
                  <a:gd name="T17" fmla="*/ 0 h 59"/>
                  <a:gd name="T18" fmla="*/ 1 w 60"/>
                  <a:gd name="T19" fmla="*/ 1 h 59"/>
                  <a:gd name="T20" fmla="*/ 1 w 60"/>
                  <a:gd name="T21" fmla="*/ 1 h 59"/>
                  <a:gd name="T22" fmla="*/ 1 w 60"/>
                  <a:gd name="T23" fmla="*/ 1 h 59"/>
                  <a:gd name="T24" fmla="*/ 0 w 60"/>
                  <a:gd name="T25" fmla="*/ 1 h 59"/>
                  <a:gd name="T26" fmla="*/ 1 w 60"/>
                  <a:gd name="T27" fmla="*/ 2 h 59"/>
                  <a:gd name="T28" fmla="*/ 1 w 60"/>
                  <a:gd name="T29" fmla="*/ 2 h 59"/>
                  <a:gd name="T30" fmla="*/ 1 w 60"/>
                  <a:gd name="T31" fmla="*/ 2 h 59"/>
                  <a:gd name="T32" fmla="*/ 1 w 60"/>
                  <a:gd name="T33" fmla="*/ 2 h 59"/>
                  <a:gd name="T34" fmla="*/ 1 w 60"/>
                  <a:gd name="T35" fmla="*/ 2 h 59"/>
                  <a:gd name="T36" fmla="*/ 1 w 60"/>
                  <a:gd name="T37" fmla="*/ 2 h 59"/>
                  <a:gd name="T38" fmla="*/ 1 w 60"/>
                  <a:gd name="T39" fmla="*/ 2 h 59"/>
                  <a:gd name="T40" fmla="*/ 1 w 60"/>
                  <a:gd name="T41" fmla="*/ 2 h 59"/>
                  <a:gd name="T42" fmla="*/ 2 w 60"/>
                  <a:gd name="T43" fmla="*/ 2 h 59"/>
                  <a:gd name="T44" fmla="*/ 2 w 60"/>
                  <a:gd name="T45" fmla="*/ 2 h 59"/>
                  <a:gd name="T46" fmla="*/ 2 w 60"/>
                  <a:gd name="T47" fmla="*/ 2 h 59"/>
                  <a:gd name="T48" fmla="*/ 2 w 60"/>
                  <a:gd name="T49" fmla="*/ 2 h 59"/>
                  <a:gd name="T50" fmla="*/ 2 w 60"/>
                  <a:gd name="T51" fmla="*/ 2 h 59"/>
                  <a:gd name="T52" fmla="*/ 2 w 60"/>
                  <a:gd name="T53" fmla="*/ 2 h 59"/>
                  <a:gd name="T54" fmla="*/ 2 w 60"/>
                  <a:gd name="T55" fmla="*/ 2 h 59"/>
                  <a:gd name="T56" fmla="*/ 2 w 60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6" name="Freeform 307"/>
              <p:cNvSpPr>
                <a:spLocks/>
              </p:cNvSpPr>
              <p:nvPr/>
            </p:nvSpPr>
            <p:spPr bwMode="auto">
              <a:xfrm>
                <a:off x="3876" y="3318"/>
                <a:ext cx="15" cy="14"/>
              </a:xfrm>
              <a:custGeom>
                <a:avLst/>
                <a:gdLst>
                  <a:gd name="T0" fmla="*/ 1 w 30"/>
                  <a:gd name="T1" fmla="*/ 0 h 29"/>
                  <a:gd name="T2" fmla="*/ 1 w 30"/>
                  <a:gd name="T3" fmla="*/ 0 h 29"/>
                  <a:gd name="T4" fmla="*/ 1 w 30"/>
                  <a:gd name="T5" fmla="*/ 0 h 29"/>
                  <a:gd name="T6" fmla="*/ 1 w 30"/>
                  <a:gd name="T7" fmla="*/ 0 h 29"/>
                  <a:gd name="T8" fmla="*/ 1 w 30"/>
                  <a:gd name="T9" fmla="*/ 0 h 29"/>
                  <a:gd name="T10" fmla="*/ 1 w 30"/>
                  <a:gd name="T11" fmla="*/ 0 h 29"/>
                  <a:gd name="T12" fmla="*/ 1 w 30"/>
                  <a:gd name="T13" fmla="*/ 0 h 29"/>
                  <a:gd name="T14" fmla="*/ 0 w 30"/>
                  <a:gd name="T15" fmla="*/ 0 h 29"/>
                  <a:gd name="T16" fmla="*/ 0 w 30"/>
                  <a:gd name="T17" fmla="*/ 0 h 29"/>
                  <a:gd name="T18" fmla="*/ 0 w 30"/>
                  <a:gd name="T19" fmla="*/ 0 h 29"/>
                  <a:gd name="T20" fmla="*/ 1 w 30"/>
                  <a:gd name="T21" fmla="*/ 0 h 29"/>
                  <a:gd name="T22" fmla="*/ 1 w 30"/>
                  <a:gd name="T23" fmla="*/ 0 h 29"/>
                  <a:gd name="T24" fmla="*/ 1 w 30"/>
                  <a:gd name="T25" fmla="*/ 0 h 29"/>
                  <a:gd name="T26" fmla="*/ 1 w 30"/>
                  <a:gd name="T27" fmla="*/ 0 h 29"/>
                  <a:gd name="T28" fmla="*/ 1 w 30"/>
                  <a:gd name="T29" fmla="*/ 0 h 29"/>
                  <a:gd name="T30" fmla="*/ 1 w 30"/>
                  <a:gd name="T31" fmla="*/ 0 h 29"/>
                  <a:gd name="T32" fmla="*/ 1 w 30"/>
                  <a:gd name="T33" fmla="*/ 0 h 29"/>
                  <a:gd name="T34" fmla="*/ 1 w 30"/>
                  <a:gd name="T35" fmla="*/ 0 h 29"/>
                  <a:gd name="T36" fmla="*/ 1 w 30"/>
                  <a:gd name="T37" fmla="*/ 0 h 29"/>
                  <a:gd name="T38" fmla="*/ 1 w 30"/>
                  <a:gd name="T39" fmla="*/ 0 h 29"/>
                  <a:gd name="T40" fmla="*/ 1 w 30"/>
                  <a:gd name="T41" fmla="*/ 0 h 29"/>
                  <a:gd name="T42" fmla="*/ 1 w 30"/>
                  <a:gd name="T43" fmla="*/ 0 h 29"/>
                  <a:gd name="T44" fmla="*/ 1 w 30"/>
                  <a:gd name="T45" fmla="*/ 0 h 29"/>
                  <a:gd name="T46" fmla="*/ 1 w 30"/>
                  <a:gd name="T47" fmla="*/ 0 h 29"/>
                  <a:gd name="T48" fmla="*/ 1 w 30"/>
                  <a:gd name="T49" fmla="*/ 0 h 29"/>
                  <a:gd name="T50" fmla="*/ 1 w 30"/>
                  <a:gd name="T51" fmla="*/ 0 h 29"/>
                  <a:gd name="T52" fmla="*/ 1 w 30"/>
                  <a:gd name="T53" fmla="*/ 0 h 29"/>
                  <a:gd name="T54" fmla="*/ 1 w 30"/>
                  <a:gd name="T55" fmla="*/ 0 h 29"/>
                  <a:gd name="T56" fmla="*/ 1 w 30"/>
                  <a:gd name="T57" fmla="*/ 0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3" y="22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4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7" name="Freeform 308"/>
              <p:cNvSpPr>
                <a:spLocks/>
              </p:cNvSpPr>
              <p:nvPr/>
            </p:nvSpPr>
            <p:spPr bwMode="auto">
              <a:xfrm>
                <a:off x="3869" y="3182"/>
                <a:ext cx="30" cy="30"/>
              </a:xfrm>
              <a:custGeom>
                <a:avLst/>
                <a:gdLst>
                  <a:gd name="T0" fmla="*/ 2 w 60"/>
                  <a:gd name="T1" fmla="*/ 1 h 60"/>
                  <a:gd name="T2" fmla="*/ 2 w 60"/>
                  <a:gd name="T3" fmla="*/ 1 h 60"/>
                  <a:gd name="T4" fmla="*/ 2 w 60"/>
                  <a:gd name="T5" fmla="*/ 1 h 60"/>
                  <a:gd name="T6" fmla="*/ 2 w 60"/>
                  <a:gd name="T7" fmla="*/ 1 h 60"/>
                  <a:gd name="T8" fmla="*/ 2 w 60"/>
                  <a:gd name="T9" fmla="*/ 1 h 60"/>
                  <a:gd name="T10" fmla="*/ 2 w 60"/>
                  <a:gd name="T11" fmla="*/ 1 h 60"/>
                  <a:gd name="T12" fmla="*/ 2 w 60"/>
                  <a:gd name="T13" fmla="*/ 1 h 60"/>
                  <a:gd name="T14" fmla="*/ 2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2 h 60"/>
                  <a:gd name="T28" fmla="*/ 1 w 60"/>
                  <a:gd name="T29" fmla="*/ 2 h 60"/>
                  <a:gd name="T30" fmla="*/ 1 w 60"/>
                  <a:gd name="T31" fmla="*/ 2 h 60"/>
                  <a:gd name="T32" fmla="*/ 1 w 60"/>
                  <a:gd name="T33" fmla="*/ 2 h 60"/>
                  <a:gd name="T34" fmla="*/ 1 w 60"/>
                  <a:gd name="T35" fmla="*/ 2 h 60"/>
                  <a:gd name="T36" fmla="*/ 1 w 60"/>
                  <a:gd name="T37" fmla="*/ 2 h 60"/>
                  <a:gd name="T38" fmla="*/ 1 w 60"/>
                  <a:gd name="T39" fmla="*/ 2 h 60"/>
                  <a:gd name="T40" fmla="*/ 1 w 60"/>
                  <a:gd name="T41" fmla="*/ 2 h 60"/>
                  <a:gd name="T42" fmla="*/ 2 w 60"/>
                  <a:gd name="T43" fmla="*/ 2 h 60"/>
                  <a:gd name="T44" fmla="*/ 2 w 60"/>
                  <a:gd name="T45" fmla="*/ 2 h 60"/>
                  <a:gd name="T46" fmla="*/ 2 w 60"/>
                  <a:gd name="T47" fmla="*/ 2 h 60"/>
                  <a:gd name="T48" fmla="*/ 2 w 60"/>
                  <a:gd name="T49" fmla="*/ 2 h 60"/>
                  <a:gd name="T50" fmla="*/ 2 w 60"/>
                  <a:gd name="T51" fmla="*/ 2 h 60"/>
                  <a:gd name="T52" fmla="*/ 2 w 60"/>
                  <a:gd name="T53" fmla="*/ 2 h 60"/>
                  <a:gd name="T54" fmla="*/ 2 w 60"/>
                  <a:gd name="T55" fmla="*/ 2 h 60"/>
                  <a:gd name="T56" fmla="*/ 2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8" name="Freeform 309"/>
              <p:cNvSpPr>
                <a:spLocks/>
              </p:cNvSpPr>
              <p:nvPr/>
            </p:nvSpPr>
            <p:spPr bwMode="auto">
              <a:xfrm>
                <a:off x="3876" y="3189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3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9" name="Freeform 310"/>
              <p:cNvSpPr>
                <a:spLocks/>
              </p:cNvSpPr>
              <p:nvPr/>
            </p:nvSpPr>
            <p:spPr bwMode="auto">
              <a:xfrm>
                <a:off x="2809" y="3310"/>
                <a:ext cx="29" cy="30"/>
              </a:xfrm>
              <a:custGeom>
                <a:avLst/>
                <a:gdLst>
                  <a:gd name="T0" fmla="*/ 2 w 58"/>
                  <a:gd name="T1" fmla="*/ 1 h 59"/>
                  <a:gd name="T2" fmla="*/ 2 w 58"/>
                  <a:gd name="T3" fmla="*/ 1 h 59"/>
                  <a:gd name="T4" fmla="*/ 2 w 58"/>
                  <a:gd name="T5" fmla="*/ 1 h 59"/>
                  <a:gd name="T6" fmla="*/ 2 w 58"/>
                  <a:gd name="T7" fmla="*/ 1 h 59"/>
                  <a:gd name="T8" fmla="*/ 2 w 58"/>
                  <a:gd name="T9" fmla="*/ 1 h 59"/>
                  <a:gd name="T10" fmla="*/ 2 w 58"/>
                  <a:gd name="T11" fmla="*/ 1 h 59"/>
                  <a:gd name="T12" fmla="*/ 2 w 58"/>
                  <a:gd name="T13" fmla="*/ 1 h 59"/>
                  <a:gd name="T14" fmla="*/ 2 w 58"/>
                  <a:gd name="T15" fmla="*/ 0 h 59"/>
                  <a:gd name="T16" fmla="*/ 1 w 58"/>
                  <a:gd name="T17" fmla="*/ 0 h 59"/>
                  <a:gd name="T18" fmla="*/ 1 w 58"/>
                  <a:gd name="T19" fmla="*/ 1 h 59"/>
                  <a:gd name="T20" fmla="*/ 1 w 58"/>
                  <a:gd name="T21" fmla="*/ 1 h 59"/>
                  <a:gd name="T22" fmla="*/ 1 w 58"/>
                  <a:gd name="T23" fmla="*/ 1 h 59"/>
                  <a:gd name="T24" fmla="*/ 0 w 58"/>
                  <a:gd name="T25" fmla="*/ 1 h 59"/>
                  <a:gd name="T26" fmla="*/ 0 w 58"/>
                  <a:gd name="T27" fmla="*/ 2 h 59"/>
                  <a:gd name="T28" fmla="*/ 1 w 58"/>
                  <a:gd name="T29" fmla="*/ 2 h 59"/>
                  <a:gd name="T30" fmla="*/ 1 w 58"/>
                  <a:gd name="T31" fmla="*/ 2 h 59"/>
                  <a:gd name="T32" fmla="*/ 1 w 58"/>
                  <a:gd name="T33" fmla="*/ 2 h 59"/>
                  <a:gd name="T34" fmla="*/ 1 w 58"/>
                  <a:gd name="T35" fmla="*/ 2 h 59"/>
                  <a:gd name="T36" fmla="*/ 1 w 58"/>
                  <a:gd name="T37" fmla="*/ 2 h 59"/>
                  <a:gd name="T38" fmla="*/ 1 w 58"/>
                  <a:gd name="T39" fmla="*/ 2 h 59"/>
                  <a:gd name="T40" fmla="*/ 1 w 58"/>
                  <a:gd name="T41" fmla="*/ 2 h 59"/>
                  <a:gd name="T42" fmla="*/ 2 w 58"/>
                  <a:gd name="T43" fmla="*/ 2 h 59"/>
                  <a:gd name="T44" fmla="*/ 2 w 58"/>
                  <a:gd name="T45" fmla="*/ 2 h 59"/>
                  <a:gd name="T46" fmla="*/ 2 w 58"/>
                  <a:gd name="T47" fmla="*/ 2 h 59"/>
                  <a:gd name="T48" fmla="*/ 2 w 58"/>
                  <a:gd name="T49" fmla="*/ 2 h 59"/>
                  <a:gd name="T50" fmla="*/ 2 w 58"/>
                  <a:gd name="T51" fmla="*/ 2 h 59"/>
                  <a:gd name="T52" fmla="*/ 2 w 58"/>
                  <a:gd name="T53" fmla="*/ 2 h 59"/>
                  <a:gd name="T54" fmla="*/ 2 w 58"/>
                  <a:gd name="T55" fmla="*/ 2 h 59"/>
                  <a:gd name="T56" fmla="*/ 2 w 58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8" h="59">
                    <a:moveTo>
                      <a:pt x="58" y="29"/>
                    </a:moveTo>
                    <a:lnTo>
                      <a:pt x="58" y="24"/>
                    </a:lnTo>
                    <a:lnTo>
                      <a:pt x="56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0" y="3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3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7" y="57"/>
                    </a:lnTo>
                    <a:lnTo>
                      <a:pt x="23" y="59"/>
                    </a:lnTo>
                    <a:lnTo>
                      <a:pt x="28" y="59"/>
                    </a:lnTo>
                    <a:lnTo>
                      <a:pt x="34" y="59"/>
                    </a:lnTo>
                    <a:lnTo>
                      <a:pt x="40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6" y="41"/>
                    </a:lnTo>
                    <a:lnTo>
                      <a:pt x="58" y="35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0" name="Freeform 311"/>
              <p:cNvSpPr>
                <a:spLocks/>
              </p:cNvSpPr>
              <p:nvPr/>
            </p:nvSpPr>
            <p:spPr bwMode="auto">
              <a:xfrm>
                <a:off x="2816" y="3318"/>
                <a:ext cx="15" cy="14"/>
              </a:xfrm>
              <a:custGeom>
                <a:avLst/>
                <a:gdLst>
                  <a:gd name="T0" fmla="*/ 1 w 29"/>
                  <a:gd name="T1" fmla="*/ 0 h 29"/>
                  <a:gd name="T2" fmla="*/ 1 w 29"/>
                  <a:gd name="T3" fmla="*/ 0 h 29"/>
                  <a:gd name="T4" fmla="*/ 1 w 29"/>
                  <a:gd name="T5" fmla="*/ 0 h 29"/>
                  <a:gd name="T6" fmla="*/ 1 w 29"/>
                  <a:gd name="T7" fmla="*/ 0 h 29"/>
                  <a:gd name="T8" fmla="*/ 1 w 29"/>
                  <a:gd name="T9" fmla="*/ 0 h 29"/>
                  <a:gd name="T10" fmla="*/ 1 w 29"/>
                  <a:gd name="T11" fmla="*/ 0 h 29"/>
                  <a:gd name="T12" fmla="*/ 1 w 29"/>
                  <a:gd name="T13" fmla="*/ 0 h 29"/>
                  <a:gd name="T14" fmla="*/ 0 w 29"/>
                  <a:gd name="T15" fmla="*/ 0 h 29"/>
                  <a:gd name="T16" fmla="*/ 0 w 29"/>
                  <a:gd name="T17" fmla="*/ 0 h 29"/>
                  <a:gd name="T18" fmla="*/ 0 w 29"/>
                  <a:gd name="T19" fmla="*/ 0 h 29"/>
                  <a:gd name="T20" fmla="*/ 1 w 29"/>
                  <a:gd name="T21" fmla="*/ 0 h 29"/>
                  <a:gd name="T22" fmla="*/ 1 w 29"/>
                  <a:gd name="T23" fmla="*/ 0 h 29"/>
                  <a:gd name="T24" fmla="*/ 1 w 29"/>
                  <a:gd name="T25" fmla="*/ 0 h 29"/>
                  <a:gd name="T26" fmla="*/ 1 w 29"/>
                  <a:gd name="T27" fmla="*/ 0 h 29"/>
                  <a:gd name="T28" fmla="*/ 1 w 29"/>
                  <a:gd name="T29" fmla="*/ 0 h 29"/>
                  <a:gd name="T30" fmla="*/ 1 w 29"/>
                  <a:gd name="T31" fmla="*/ 0 h 29"/>
                  <a:gd name="T32" fmla="*/ 1 w 29"/>
                  <a:gd name="T33" fmla="*/ 0 h 29"/>
                  <a:gd name="T34" fmla="*/ 1 w 29"/>
                  <a:gd name="T35" fmla="*/ 0 h 29"/>
                  <a:gd name="T36" fmla="*/ 1 w 29"/>
                  <a:gd name="T37" fmla="*/ 0 h 29"/>
                  <a:gd name="T38" fmla="*/ 1 w 29"/>
                  <a:gd name="T39" fmla="*/ 0 h 29"/>
                  <a:gd name="T40" fmla="*/ 1 w 29"/>
                  <a:gd name="T41" fmla="*/ 0 h 29"/>
                  <a:gd name="T42" fmla="*/ 1 w 29"/>
                  <a:gd name="T43" fmla="*/ 0 h 29"/>
                  <a:gd name="T44" fmla="*/ 1 w 29"/>
                  <a:gd name="T45" fmla="*/ 0 h 29"/>
                  <a:gd name="T46" fmla="*/ 1 w 29"/>
                  <a:gd name="T47" fmla="*/ 0 h 29"/>
                  <a:gd name="T48" fmla="*/ 1 w 29"/>
                  <a:gd name="T49" fmla="*/ 0 h 29"/>
                  <a:gd name="T50" fmla="*/ 1 w 29"/>
                  <a:gd name="T51" fmla="*/ 0 h 29"/>
                  <a:gd name="T52" fmla="*/ 1 w 29"/>
                  <a:gd name="T53" fmla="*/ 0 h 29"/>
                  <a:gd name="T54" fmla="*/ 1 w 29"/>
                  <a:gd name="T55" fmla="*/ 0 h 29"/>
                  <a:gd name="T56" fmla="*/ 1 w 29"/>
                  <a:gd name="T57" fmla="*/ 0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9" h="29">
                    <a:moveTo>
                      <a:pt x="14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3" y="22"/>
                    </a:lnTo>
                    <a:lnTo>
                      <a:pt x="2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2" y="9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6" y="3"/>
                    </a:lnTo>
                    <a:lnTo>
                      <a:pt x="10" y="2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2" y="3"/>
                    </a:lnTo>
                    <a:lnTo>
                      <a:pt x="25" y="4"/>
                    </a:lnTo>
                    <a:lnTo>
                      <a:pt x="27" y="6"/>
                    </a:lnTo>
                    <a:lnTo>
                      <a:pt x="28" y="9"/>
                    </a:lnTo>
                    <a:lnTo>
                      <a:pt x="29" y="12"/>
                    </a:lnTo>
                    <a:lnTo>
                      <a:pt x="29" y="14"/>
                    </a:lnTo>
                    <a:lnTo>
                      <a:pt x="28" y="20"/>
                    </a:lnTo>
                    <a:lnTo>
                      <a:pt x="25" y="25"/>
                    </a:lnTo>
                    <a:lnTo>
                      <a:pt x="20" y="28"/>
                    </a:lnTo>
                    <a:lnTo>
                      <a:pt x="14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1" name="Freeform 312"/>
              <p:cNvSpPr>
                <a:spLocks/>
              </p:cNvSpPr>
              <p:nvPr/>
            </p:nvSpPr>
            <p:spPr bwMode="auto">
              <a:xfrm>
                <a:off x="2947" y="2236"/>
                <a:ext cx="30" cy="30"/>
              </a:xfrm>
              <a:custGeom>
                <a:avLst/>
                <a:gdLst>
                  <a:gd name="T0" fmla="*/ 2 w 60"/>
                  <a:gd name="T1" fmla="*/ 1 h 60"/>
                  <a:gd name="T2" fmla="*/ 2 w 60"/>
                  <a:gd name="T3" fmla="*/ 1 h 60"/>
                  <a:gd name="T4" fmla="*/ 2 w 60"/>
                  <a:gd name="T5" fmla="*/ 1 h 60"/>
                  <a:gd name="T6" fmla="*/ 2 w 60"/>
                  <a:gd name="T7" fmla="*/ 1 h 60"/>
                  <a:gd name="T8" fmla="*/ 2 w 60"/>
                  <a:gd name="T9" fmla="*/ 1 h 60"/>
                  <a:gd name="T10" fmla="*/ 2 w 60"/>
                  <a:gd name="T11" fmla="*/ 1 h 60"/>
                  <a:gd name="T12" fmla="*/ 2 w 60"/>
                  <a:gd name="T13" fmla="*/ 1 h 60"/>
                  <a:gd name="T14" fmla="*/ 2 w 60"/>
                  <a:gd name="T15" fmla="*/ 0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2 h 60"/>
                  <a:gd name="T28" fmla="*/ 1 w 60"/>
                  <a:gd name="T29" fmla="*/ 2 h 60"/>
                  <a:gd name="T30" fmla="*/ 1 w 60"/>
                  <a:gd name="T31" fmla="*/ 2 h 60"/>
                  <a:gd name="T32" fmla="*/ 1 w 60"/>
                  <a:gd name="T33" fmla="*/ 2 h 60"/>
                  <a:gd name="T34" fmla="*/ 1 w 60"/>
                  <a:gd name="T35" fmla="*/ 2 h 60"/>
                  <a:gd name="T36" fmla="*/ 1 w 60"/>
                  <a:gd name="T37" fmla="*/ 2 h 60"/>
                  <a:gd name="T38" fmla="*/ 1 w 60"/>
                  <a:gd name="T39" fmla="*/ 2 h 60"/>
                  <a:gd name="T40" fmla="*/ 1 w 60"/>
                  <a:gd name="T41" fmla="*/ 2 h 60"/>
                  <a:gd name="T42" fmla="*/ 2 w 60"/>
                  <a:gd name="T43" fmla="*/ 2 h 60"/>
                  <a:gd name="T44" fmla="*/ 2 w 60"/>
                  <a:gd name="T45" fmla="*/ 2 h 60"/>
                  <a:gd name="T46" fmla="*/ 2 w 60"/>
                  <a:gd name="T47" fmla="*/ 2 h 60"/>
                  <a:gd name="T48" fmla="*/ 2 w 60"/>
                  <a:gd name="T49" fmla="*/ 2 h 60"/>
                  <a:gd name="T50" fmla="*/ 2 w 60"/>
                  <a:gd name="T51" fmla="*/ 2 h 60"/>
                  <a:gd name="T52" fmla="*/ 2 w 60"/>
                  <a:gd name="T53" fmla="*/ 2 h 60"/>
                  <a:gd name="T54" fmla="*/ 2 w 60"/>
                  <a:gd name="T55" fmla="*/ 2 h 60"/>
                  <a:gd name="T56" fmla="*/ 2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1" y="51"/>
                    </a:lnTo>
                    <a:lnTo>
                      <a:pt x="54" y="47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2" name="Freeform 313"/>
              <p:cNvSpPr>
                <a:spLocks/>
              </p:cNvSpPr>
              <p:nvPr/>
            </p:nvSpPr>
            <p:spPr bwMode="auto">
              <a:xfrm>
                <a:off x="2954" y="2244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0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3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432" name="Rectangle 288"/>
          <p:cNvSpPr>
            <a:spLocks noChangeArrowheads="1"/>
          </p:cNvSpPr>
          <p:nvPr/>
        </p:nvSpPr>
        <p:spPr bwMode="auto">
          <a:xfrm>
            <a:off x="2108200" y="1181100"/>
            <a:ext cx="5105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Bài 2. Tính:</a:t>
            </a:r>
          </a:p>
        </p:txBody>
      </p:sp>
      <p:sp>
        <p:nvSpPr>
          <p:cNvPr id="6433" name="Rectangle 289"/>
          <p:cNvSpPr>
            <a:spLocks noChangeArrowheads="1"/>
          </p:cNvSpPr>
          <p:nvPr/>
        </p:nvSpPr>
        <p:spPr bwMode="auto">
          <a:xfrm>
            <a:off x="2082800" y="2770188"/>
            <a:ext cx="802640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chemeClr val="tx2"/>
                </a:solidFill>
                <a:latin typeface="Times New Roman" panose="02020603050405020304" pitchFamily="18" charset="0"/>
              </a:rPr>
              <a:t>        a)  3 </a:t>
            </a:r>
            <a:r>
              <a:rPr lang="nl-NL" altLang="en-US" sz="2800" b="1">
                <a:solidFill>
                  <a:schemeClr val="tx2"/>
                </a:solidFill>
                <a:latin typeface="Times New Roman" panose="02020603050405020304" pitchFamily="18" charset="0"/>
              </a:rPr>
              <a:t>× 4 + 8 =                         b) 2 : 2 × 0 = </a:t>
            </a:r>
            <a:br>
              <a:rPr lang="nl-NL" altLang="en-US" sz="2800" b="1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nl-NL" altLang="en-US" sz="2800" b="1">
                <a:solidFill>
                  <a:schemeClr val="tx2"/>
                </a:solidFill>
                <a:latin typeface="Times New Roman" panose="02020603050405020304" pitchFamily="18" charset="0"/>
              </a:rPr>
              <a:t>                  </a:t>
            </a:r>
            <a:br>
              <a:rPr lang="nl-NL" altLang="en-US" sz="2800" b="1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en-US" altLang="en-US" sz="2800" b="1">
                <a:solidFill>
                  <a:schemeClr val="tx2"/>
                </a:solidFill>
                <a:latin typeface="Times New Roman" panose="02020603050405020304" pitchFamily="18" charset="0"/>
              </a:rPr>
              <a:t/>
            </a:r>
            <a:br>
              <a:rPr lang="en-US" altLang="en-US" sz="2800" b="1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en-US" altLang="en-US" sz="2800" b="1">
                <a:solidFill>
                  <a:schemeClr val="tx2"/>
                </a:solidFill>
                <a:latin typeface="Times New Roman" panose="02020603050405020304" pitchFamily="18" charset="0"/>
              </a:rPr>
              <a:t>             3 </a:t>
            </a:r>
            <a:r>
              <a:rPr lang="nl-NL" altLang="en-US" sz="2800" b="1">
                <a:solidFill>
                  <a:schemeClr val="tx2"/>
                </a:solidFill>
                <a:latin typeface="Times New Roman" panose="02020603050405020304" pitchFamily="18" charset="0"/>
              </a:rPr>
              <a:t>× 10 - 14 =                          0 : 4 + 6 = </a:t>
            </a:r>
            <a:br>
              <a:rPr lang="nl-NL" altLang="en-US" sz="2800" b="1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nl-NL" altLang="en-US" sz="2800" b="1">
                <a:solidFill>
                  <a:schemeClr val="tx2"/>
                </a:solidFill>
                <a:latin typeface="Times New Roman" panose="02020603050405020304" pitchFamily="18" charset="0"/>
              </a:rPr>
              <a:t>                                                          </a:t>
            </a:r>
            <a:br>
              <a:rPr lang="nl-NL" altLang="en-US" sz="2800" b="1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nl-NL" altLang="en-US" sz="2800" b="1">
                <a:solidFill>
                  <a:schemeClr val="tx2"/>
                </a:solidFill>
                <a:latin typeface="Times New Roman" panose="02020603050405020304" pitchFamily="18" charset="0"/>
              </a:rPr>
              <a:t>                    </a:t>
            </a:r>
            <a:r>
              <a:rPr lang="en-US" altLang="en-US" sz="2800" b="1">
                <a:solidFill>
                  <a:schemeClr val="tx2"/>
                </a:solidFill>
                <a:latin typeface="Times New Roman" panose="02020603050405020304" pitchFamily="18" charset="0"/>
              </a:rPr>
              <a:t/>
            </a:r>
            <a:br>
              <a:rPr lang="en-US" altLang="en-US" sz="2800" b="1">
                <a:solidFill>
                  <a:schemeClr val="tx2"/>
                </a:solidFill>
                <a:latin typeface="Times New Roman" panose="02020603050405020304" pitchFamily="18" charset="0"/>
              </a:rPr>
            </a:br>
            <a:endParaRPr lang="en-US" altLang="en-US" sz="28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50716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685800"/>
            <a:ext cx="7772400" cy="1143000"/>
          </a:xfrm>
        </p:spPr>
        <p:txBody>
          <a:bodyPr/>
          <a:lstStyle/>
          <a:p>
            <a:r>
              <a:rPr lang="en-US" altLang="en-US" sz="1200">
                <a:latin typeface="Times New Roman" panose="02020603050405020304" pitchFamily="18" charset="0"/>
              </a:rPr>
              <a:t/>
            </a:r>
            <a:br>
              <a:rPr lang="en-US" altLang="en-US" sz="1200">
                <a:latin typeface="Times New Roman" panose="02020603050405020304" pitchFamily="18" charset="0"/>
              </a:rPr>
            </a:br>
            <a:r>
              <a:rPr lang="en-US" altLang="en-US" sz="1200">
                <a:latin typeface="Times New Roman" panose="02020603050405020304" pitchFamily="18" charset="0"/>
              </a:rPr>
              <a:t/>
            </a:r>
            <a:br>
              <a:rPr lang="en-US" altLang="en-US" sz="1200">
                <a:latin typeface="Times New Roman" panose="02020603050405020304" pitchFamily="18" charset="0"/>
              </a:rPr>
            </a:br>
            <a:r>
              <a:rPr lang="en-US" altLang="en-US" sz="1200">
                <a:latin typeface="Times New Roman" panose="02020603050405020304" pitchFamily="18" charset="0"/>
              </a:rPr>
              <a:t/>
            </a:r>
            <a:br>
              <a:rPr lang="en-US" altLang="en-US" sz="1200">
                <a:latin typeface="Times New Roman" panose="02020603050405020304" pitchFamily="18" charset="0"/>
              </a:rPr>
            </a:br>
            <a:r>
              <a:rPr lang="en-US" altLang="en-US" sz="1200">
                <a:latin typeface="Times New Roman" panose="02020603050405020304" pitchFamily="18" charset="0"/>
              </a:rPr>
              <a:t/>
            </a:r>
            <a:br>
              <a:rPr lang="en-US" altLang="en-US" sz="1200">
                <a:latin typeface="Times New Roman" panose="02020603050405020304" pitchFamily="18" charset="0"/>
              </a:rPr>
            </a:br>
            <a:r>
              <a:rPr lang="en-US" altLang="en-US" sz="1200">
                <a:latin typeface="Times New Roman" panose="02020603050405020304" pitchFamily="18" charset="0"/>
              </a:rPr>
              <a:t/>
            </a:r>
            <a:br>
              <a:rPr lang="en-US" altLang="en-US" sz="1200">
                <a:latin typeface="Times New Roman" panose="02020603050405020304" pitchFamily="18" charset="0"/>
              </a:rPr>
            </a:br>
            <a:r>
              <a:rPr lang="en-US" altLang="en-US" sz="1200">
                <a:latin typeface="Times New Roman" panose="02020603050405020304" pitchFamily="18" charset="0"/>
              </a:rPr>
              <a:t/>
            </a:r>
            <a:br>
              <a:rPr lang="en-US" altLang="en-US" sz="1200">
                <a:latin typeface="Times New Roman" panose="02020603050405020304" pitchFamily="18" charset="0"/>
              </a:rPr>
            </a:br>
            <a:r>
              <a:rPr lang="en-US" altLang="en-US" sz="1200">
                <a:latin typeface="Times New Roman" panose="02020603050405020304" pitchFamily="18" charset="0"/>
              </a:rPr>
              <a:t/>
            </a:r>
            <a:br>
              <a:rPr lang="en-US" altLang="en-US" sz="1200">
                <a:latin typeface="Times New Roman" panose="02020603050405020304" pitchFamily="18" charset="0"/>
              </a:rPr>
            </a:br>
            <a:r>
              <a:rPr lang="en-US" altLang="en-US" sz="1200">
                <a:latin typeface="Times New Roman" panose="02020603050405020304" pitchFamily="18" charset="0"/>
              </a:rPr>
              <a:t/>
            </a:r>
            <a:br>
              <a:rPr lang="en-US" altLang="en-US" sz="1200">
                <a:latin typeface="Times New Roman" panose="02020603050405020304" pitchFamily="18" charset="0"/>
              </a:rPr>
            </a:br>
            <a:r>
              <a:rPr lang="en-US" altLang="en-US" sz="1200">
                <a:latin typeface="Times New Roman" panose="02020603050405020304" pitchFamily="18" charset="0"/>
              </a:rPr>
              <a:t/>
            </a:r>
            <a:br>
              <a:rPr lang="en-US" altLang="en-US" sz="1200">
                <a:latin typeface="Times New Roman" panose="02020603050405020304" pitchFamily="18" charset="0"/>
              </a:rPr>
            </a:br>
            <a:r>
              <a:rPr lang="en-US" altLang="en-US" sz="1200">
                <a:latin typeface="Times New Roman" panose="02020603050405020304" pitchFamily="18" charset="0"/>
              </a:rPr>
              <a:t/>
            </a:r>
            <a:br>
              <a:rPr lang="en-US" altLang="en-US" sz="1200">
                <a:latin typeface="Times New Roman" panose="02020603050405020304" pitchFamily="18" charset="0"/>
              </a:rPr>
            </a:br>
            <a:r>
              <a:rPr lang="en-US" altLang="en-US" sz="1200">
                <a:latin typeface="Times New Roman" panose="02020603050405020304" pitchFamily="18" charset="0"/>
              </a:rPr>
              <a:t/>
            </a:r>
            <a:br>
              <a:rPr lang="en-US" altLang="en-US" sz="1200">
                <a:latin typeface="Times New Roman" panose="02020603050405020304" pitchFamily="18" charset="0"/>
              </a:rPr>
            </a:br>
            <a:r>
              <a:rPr lang="en-US" altLang="en-US" sz="1200">
                <a:latin typeface="Times New Roman" panose="02020603050405020304" pitchFamily="18" charset="0"/>
              </a:rPr>
              <a:t/>
            </a:r>
            <a:br>
              <a:rPr lang="en-US" altLang="en-US" sz="1200">
                <a:latin typeface="Times New Roman" panose="02020603050405020304" pitchFamily="18" charset="0"/>
              </a:rPr>
            </a:br>
            <a:r>
              <a:rPr lang="en-US" altLang="en-US" sz="1200">
                <a:latin typeface="Times New Roman" panose="02020603050405020304" pitchFamily="18" charset="0"/>
              </a:rPr>
              <a:t/>
            </a:r>
            <a:br>
              <a:rPr lang="en-US" altLang="en-US" sz="1200">
                <a:latin typeface="Times New Roman" panose="02020603050405020304" pitchFamily="18" charset="0"/>
              </a:rPr>
            </a:br>
            <a:r>
              <a:rPr lang="en-US" altLang="en-US" sz="1200">
                <a:latin typeface="Times New Roman" panose="02020603050405020304" pitchFamily="18" charset="0"/>
              </a:rPr>
              <a:t/>
            </a:r>
            <a:br>
              <a:rPr lang="en-US" altLang="en-US" sz="1200">
                <a:latin typeface="Times New Roman" panose="02020603050405020304" pitchFamily="18" charset="0"/>
              </a:rPr>
            </a:br>
            <a:endParaRPr lang="en-US" altLang="en-US" sz="40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10000"/>
            <a:ext cx="6400800" cy="1752600"/>
          </a:xfrm>
        </p:spPr>
        <p:txBody>
          <a:bodyPr/>
          <a:lstStyle/>
          <a:p>
            <a:endParaRPr lang="en-US" altLang="en-US" smtClean="0"/>
          </a:p>
          <a:p>
            <a:endParaRPr lang="en-US" altLang="en-US" smtClean="0"/>
          </a:p>
        </p:txBody>
      </p:sp>
      <p:pic>
        <p:nvPicPr>
          <p:cNvPr id="9220" name="Picture 5" descr="BD21313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48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" descr="BD21313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7912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7" descr="BD21313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43000"/>
            <a:ext cx="381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8" descr="BD21313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1295400"/>
            <a:ext cx="381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Oval 9"/>
          <p:cNvSpPr>
            <a:spLocks noChangeArrowheads="1"/>
          </p:cNvSpPr>
          <p:nvPr/>
        </p:nvSpPr>
        <p:spPr bwMode="auto">
          <a:xfrm>
            <a:off x="2209800" y="1143000"/>
            <a:ext cx="1752600" cy="762000"/>
          </a:xfrm>
          <a:prstGeom prst="ellipse">
            <a:avLst/>
          </a:prstGeom>
          <a:gradFill rotWithShape="1">
            <a:gsLst>
              <a:gs pos="0">
                <a:srgbClr val="00FFFF">
                  <a:alpha val="85999"/>
                </a:srgbClr>
              </a:gs>
              <a:gs pos="100000">
                <a:srgbClr val="00797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rgbClr val="0000FF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Bµi </a:t>
            </a: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  <a:cs typeface="Arial" panose="020B0604020202020204" pitchFamily="34" charset="0"/>
              </a:rPr>
              <a:t>3</a:t>
            </a:r>
            <a:r>
              <a:rPr lang="en-US" altLang="en-US" sz="3600">
                <a:solidFill>
                  <a:srgbClr val="0000FF"/>
                </a:solidFill>
                <a:latin typeface="VNI-Times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2133600" y="2133601"/>
            <a:ext cx="792480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3600">
                <a:latin typeface="VNI-Times" pitchFamily="2" charset="0"/>
                <a:cs typeface="Arial" panose="020B0604020202020204" pitchFamily="34" charset="0"/>
              </a:rPr>
              <a:t>  </a:t>
            </a:r>
            <a:r>
              <a:rPr lang="en-US" altLang="en-US" sz="4400">
                <a:latin typeface="VNI-Times" pitchFamily="2" charset="0"/>
                <a:cs typeface="Arial" panose="020B0604020202020204" pitchFamily="34" charset="0"/>
              </a:rPr>
              <a:t>Coù 12 hoïc sinh chia thaønh caùc nhoùm, moãi nhoùm coù 3 hoïc sinh. Hoûi chia ñöôïc thaønh maáy nhoùm?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1905001" y="2057401"/>
            <a:ext cx="766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>
                <a:latin typeface="VNI-Times" pitchFamily="2" charset="0"/>
                <a:cs typeface="Arial" panose="020B0604020202020204" pitchFamily="34" charset="0"/>
              </a:rPr>
              <a:t>b)</a:t>
            </a:r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3505200" y="2819400"/>
            <a:ext cx="6324600" cy="0"/>
          </a:xfrm>
          <a:prstGeom prst="line">
            <a:avLst/>
          </a:prstGeom>
          <a:noFill/>
          <a:ln w="47625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V="1">
            <a:off x="2209800" y="3505200"/>
            <a:ext cx="1295400" cy="0"/>
          </a:xfrm>
          <a:prstGeom prst="line">
            <a:avLst/>
          </a:prstGeom>
          <a:noFill/>
          <a:ln w="47625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V="1">
            <a:off x="3886200" y="3492500"/>
            <a:ext cx="6007100" cy="12700"/>
          </a:xfrm>
          <a:prstGeom prst="line">
            <a:avLst/>
          </a:prstGeom>
          <a:noFill/>
          <a:ln w="47625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3429000" y="4178300"/>
            <a:ext cx="5943600" cy="12700"/>
          </a:xfrm>
          <a:prstGeom prst="line">
            <a:avLst/>
          </a:prstGeom>
          <a:noFill/>
          <a:ln w="47625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advTm="38664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11272" grpId="0" animBg="1"/>
      <p:bldP spid="36874" grpId="0"/>
      <p:bldP spid="368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143000"/>
            <a:ext cx="7772400" cy="1143000"/>
          </a:xfrm>
        </p:spPr>
        <p:txBody>
          <a:bodyPr/>
          <a:lstStyle/>
          <a:p>
            <a:r>
              <a:rPr lang="en-US" altLang="en-US" sz="1200">
                <a:latin typeface="Times New Roman" panose="02020603050405020304" pitchFamily="18" charset="0"/>
              </a:rPr>
              <a:t/>
            </a:r>
            <a:br>
              <a:rPr lang="en-US" altLang="en-US" sz="1200">
                <a:latin typeface="Times New Roman" panose="02020603050405020304" pitchFamily="18" charset="0"/>
              </a:rPr>
            </a:br>
            <a:r>
              <a:rPr lang="en-US" altLang="en-US" sz="1200">
                <a:latin typeface="Times New Roman" panose="02020603050405020304" pitchFamily="18" charset="0"/>
              </a:rPr>
              <a:t/>
            </a:r>
            <a:br>
              <a:rPr lang="en-US" altLang="en-US" sz="1200">
                <a:latin typeface="Times New Roman" panose="02020603050405020304" pitchFamily="18" charset="0"/>
              </a:rPr>
            </a:br>
            <a:r>
              <a:rPr lang="en-US" altLang="en-US" sz="1200">
                <a:latin typeface="Times New Roman" panose="02020603050405020304" pitchFamily="18" charset="0"/>
              </a:rPr>
              <a:t/>
            </a:r>
            <a:br>
              <a:rPr lang="en-US" altLang="en-US" sz="1200">
                <a:latin typeface="Times New Roman" panose="02020603050405020304" pitchFamily="18" charset="0"/>
              </a:rPr>
            </a:br>
            <a:r>
              <a:rPr lang="en-US" altLang="en-US" sz="1200">
                <a:latin typeface="Times New Roman" panose="02020603050405020304" pitchFamily="18" charset="0"/>
              </a:rPr>
              <a:t/>
            </a:r>
            <a:br>
              <a:rPr lang="en-US" altLang="en-US" sz="1200">
                <a:latin typeface="Times New Roman" panose="02020603050405020304" pitchFamily="18" charset="0"/>
              </a:rPr>
            </a:br>
            <a:r>
              <a:rPr lang="en-US" altLang="en-US" sz="1200">
                <a:latin typeface="Times New Roman" panose="02020603050405020304" pitchFamily="18" charset="0"/>
              </a:rPr>
              <a:t/>
            </a:r>
            <a:br>
              <a:rPr lang="en-US" altLang="en-US" sz="1200">
                <a:latin typeface="Times New Roman" panose="02020603050405020304" pitchFamily="18" charset="0"/>
              </a:rPr>
            </a:br>
            <a:r>
              <a:rPr lang="en-US" altLang="en-US" sz="1200">
                <a:latin typeface="Times New Roman" panose="02020603050405020304" pitchFamily="18" charset="0"/>
              </a:rPr>
              <a:t/>
            </a:r>
            <a:br>
              <a:rPr lang="en-US" altLang="en-US" sz="1200">
                <a:latin typeface="Times New Roman" panose="02020603050405020304" pitchFamily="18" charset="0"/>
              </a:rPr>
            </a:br>
            <a:r>
              <a:rPr lang="en-US" altLang="en-US" sz="1200">
                <a:latin typeface="Times New Roman" panose="02020603050405020304" pitchFamily="18" charset="0"/>
              </a:rPr>
              <a:t/>
            </a:r>
            <a:br>
              <a:rPr lang="en-US" altLang="en-US" sz="1200">
                <a:latin typeface="Times New Roman" panose="02020603050405020304" pitchFamily="18" charset="0"/>
              </a:rPr>
            </a:br>
            <a:r>
              <a:rPr lang="en-US" altLang="en-US" sz="1200">
                <a:latin typeface="Times New Roman" panose="02020603050405020304" pitchFamily="18" charset="0"/>
              </a:rPr>
              <a:t/>
            </a:r>
            <a:br>
              <a:rPr lang="en-US" altLang="en-US" sz="1200">
                <a:latin typeface="Times New Roman" panose="02020603050405020304" pitchFamily="18" charset="0"/>
              </a:rPr>
            </a:br>
            <a:r>
              <a:rPr lang="en-US" altLang="en-US" sz="1200">
                <a:latin typeface="Times New Roman" panose="02020603050405020304" pitchFamily="18" charset="0"/>
              </a:rPr>
              <a:t/>
            </a:r>
            <a:br>
              <a:rPr lang="en-US" altLang="en-US" sz="1200">
                <a:latin typeface="Times New Roman" panose="02020603050405020304" pitchFamily="18" charset="0"/>
              </a:rPr>
            </a:br>
            <a:r>
              <a:rPr lang="en-US" altLang="en-US" sz="1200">
                <a:latin typeface="Times New Roman" panose="02020603050405020304" pitchFamily="18" charset="0"/>
              </a:rPr>
              <a:t/>
            </a:r>
            <a:br>
              <a:rPr lang="en-US" altLang="en-US" sz="1200">
                <a:latin typeface="Times New Roman" panose="02020603050405020304" pitchFamily="18" charset="0"/>
              </a:rPr>
            </a:br>
            <a:r>
              <a:rPr lang="en-US" altLang="en-US" sz="1200">
                <a:latin typeface="Times New Roman" panose="02020603050405020304" pitchFamily="18" charset="0"/>
              </a:rPr>
              <a:t/>
            </a:r>
            <a:br>
              <a:rPr lang="en-US" altLang="en-US" sz="1200">
                <a:latin typeface="Times New Roman" panose="02020603050405020304" pitchFamily="18" charset="0"/>
              </a:rPr>
            </a:br>
            <a:r>
              <a:rPr lang="en-US" altLang="en-US" sz="1200">
                <a:latin typeface="Times New Roman" panose="02020603050405020304" pitchFamily="18" charset="0"/>
              </a:rPr>
              <a:t/>
            </a:r>
            <a:br>
              <a:rPr lang="en-US" altLang="en-US" sz="1200">
                <a:latin typeface="Times New Roman" panose="02020603050405020304" pitchFamily="18" charset="0"/>
              </a:rPr>
            </a:br>
            <a:r>
              <a:rPr lang="en-US" altLang="en-US" sz="1200">
                <a:latin typeface="Times New Roman" panose="02020603050405020304" pitchFamily="18" charset="0"/>
              </a:rPr>
              <a:t/>
            </a:r>
            <a:br>
              <a:rPr lang="en-US" altLang="en-US" sz="1200">
                <a:latin typeface="Times New Roman" panose="02020603050405020304" pitchFamily="18" charset="0"/>
              </a:rPr>
            </a:br>
            <a:r>
              <a:rPr lang="en-US" altLang="en-US" sz="1200">
                <a:latin typeface="Times New Roman" panose="02020603050405020304" pitchFamily="18" charset="0"/>
              </a:rPr>
              <a:t/>
            </a:r>
            <a:br>
              <a:rPr lang="en-US" altLang="en-US" sz="1200">
                <a:latin typeface="Times New Roman" panose="02020603050405020304" pitchFamily="18" charset="0"/>
              </a:rPr>
            </a:br>
            <a:endParaRPr lang="en-US" altLang="en-US" sz="40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10000"/>
            <a:ext cx="6400800" cy="1752600"/>
          </a:xfrm>
        </p:spPr>
        <p:txBody>
          <a:bodyPr/>
          <a:lstStyle/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981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0245" name="Picture 5" descr="BD21313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48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 descr="BD21313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7912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7" descr="BD21313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143000"/>
            <a:ext cx="381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8" descr="BD21313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1295400"/>
            <a:ext cx="381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4267200" y="1416051"/>
            <a:ext cx="3175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b) </a:t>
            </a:r>
            <a:r>
              <a:rPr lang="en-US" sz="48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Tãm</a:t>
            </a:r>
            <a:r>
              <a:rPr lang="en-US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t¾t:</a:t>
            </a: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810001" y="2292351"/>
            <a:ext cx="5211683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b="1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3</a:t>
            </a:r>
            <a:r>
              <a:rPr lang="en-US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48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häc</a:t>
            </a:r>
            <a:r>
              <a:rPr lang="en-US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48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sinh</a:t>
            </a:r>
            <a:r>
              <a:rPr lang="en-US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:   </a:t>
            </a:r>
            <a:r>
              <a:rPr lang="en-US" sz="4800" b="1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1</a:t>
            </a:r>
            <a:r>
              <a:rPr lang="en-US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48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nhãm</a:t>
            </a: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/>
            </a:r>
            <a:b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3373439" y="3455988"/>
            <a:ext cx="6099175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b="1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 12</a:t>
            </a:r>
            <a:r>
              <a:rPr lang="en-US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48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häc</a:t>
            </a:r>
            <a:r>
              <a:rPr lang="en-US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48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sinh</a:t>
            </a:r>
            <a:r>
              <a:rPr lang="en-US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: </a:t>
            </a:r>
            <a:r>
              <a:rPr lang="en-US" sz="4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…</a:t>
            </a:r>
            <a:r>
              <a:rPr lang="en-US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48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nhãm</a:t>
            </a:r>
            <a:r>
              <a:rPr lang="en-US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?</a:t>
            </a:r>
          </a:p>
        </p:txBody>
      </p:sp>
    </p:spTree>
    <p:custDataLst>
      <p:tags r:id="rId1"/>
    </p:custDataLst>
  </p:cSld>
  <p:clrMapOvr>
    <a:masterClrMapping/>
  </p:clrMapOvr>
  <p:transition advTm="27235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7" grpId="0"/>
      <p:bldP spid="37898" grpId="0"/>
      <p:bldP spid="3789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1|33|2.5|1.4|2.3|2.2|2|1.9|2|2.8|1.8|1.9|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11.1|4.5|8|1.1|7.3|3|4.4|6.6|4.2|2.1|3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6.2|2.7|1.5|40.4|1.5|1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6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7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6.4|14.2|3|2|4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3.3|0.8|3.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ThienHoang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ThienHoang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3018</TotalTime>
  <Words>296</Words>
  <Application>Microsoft Office PowerPoint</Application>
  <PresentationFormat>Widescreen</PresentationFormat>
  <Paragraphs>68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.VnTime</vt:lpstr>
      <vt:lpstr>Arial</vt:lpstr>
      <vt:lpstr>Calibri</vt:lpstr>
      <vt:lpstr>HP001 4 hàng</vt:lpstr>
      <vt:lpstr>Tahoma</vt:lpstr>
      <vt:lpstr>Times New Roman</vt:lpstr>
      <vt:lpstr>VNI-Times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Toán</vt:lpstr>
      <vt:lpstr>PowerPoint Presentation</vt:lpstr>
      <vt:lpstr>              </vt:lpstr>
      <vt:lpstr>              </vt:lpstr>
    </vt:vector>
  </TitlesOfParts>
  <Company>HongTham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Vo Yeu Dau</dc:creator>
  <cp:lastModifiedBy>Admin</cp:lastModifiedBy>
  <cp:revision>174</cp:revision>
  <dcterms:created xsi:type="dcterms:W3CDTF">2011-12-09T03:53:08Z</dcterms:created>
  <dcterms:modified xsi:type="dcterms:W3CDTF">2020-05-03T13:25:37Z</dcterms:modified>
</cp:coreProperties>
</file>